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46" r:id="rId5"/>
    <p:sldId id="468" r:id="rId6"/>
    <p:sldId id="446" r:id="rId7"/>
    <p:sldId id="470" r:id="rId8"/>
    <p:sldId id="450" r:id="rId9"/>
    <p:sldId id="473" r:id="rId10"/>
    <p:sldId id="475" r:id="rId11"/>
    <p:sldId id="477" r:id="rId12"/>
    <p:sldId id="480" r:id="rId13"/>
    <p:sldId id="485" r:id="rId14"/>
    <p:sldId id="479" r:id="rId15"/>
    <p:sldId id="476" r:id="rId16"/>
    <p:sldId id="478" r:id="rId17"/>
    <p:sldId id="487" r:id="rId18"/>
    <p:sldId id="488" r:id="rId19"/>
    <p:sldId id="481" r:id="rId20"/>
    <p:sldId id="482" r:id="rId21"/>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921B11F-384C-4448-961F-3310A6128E0E}">
          <p14:sldIdLst>
            <p14:sldId id="346"/>
            <p14:sldId id="468"/>
            <p14:sldId id="446"/>
            <p14:sldId id="470"/>
            <p14:sldId id="450"/>
            <p14:sldId id="473"/>
            <p14:sldId id="475"/>
            <p14:sldId id="477"/>
            <p14:sldId id="480"/>
            <p14:sldId id="485"/>
            <p14:sldId id="479"/>
            <p14:sldId id="476"/>
            <p14:sldId id="478"/>
            <p14:sldId id="487"/>
            <p14:sldId id="488"/>
            <p14:sldId id="481"/>
            <p14:sldId id="482"/>
          </p14:sldIdLst>
        </p14:section>
        <p14:section name="Standaardsectie" id="{B7D6DEA5-C2DA-4ACF-96D8-D2EC16B6A1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1"/>
    <a:srgbClr val="A1521A"/>
    <a:srgbClr val="42909E"/>
    <a:srgbClr val="172061"/>
    <a:srgbClr val="D26D25"/>
    <a:srgbClr val="72A3AE"/>
    <a:srgbClr val="94CBD5"/>
    <a:srgbClr val="9D5217"/>
    <a:srgbClr val="C8D200"/>
    <a:srgbClr val="D8D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A70A6-E264-418E-9D6B-ED7F2E8DB0D4}" v="1" dt="2020-12-01T08:37:24.67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9B5A70A6-E264-418E-9D6B-ED7F2E8DB0D4}"/>
    <pc:docChg chg="addSld delSld modSld sldOrd modSection">
      <pc:chgData name="Stijn Weijermars" userId="e364d0b9-009e-4116-b78a-a86aed516e71" providerId="ADAL" clId="{9B5A70A6-E264-418E-9D6B-ED7F2E8DB0D4}" dt="2020-12-01T10:17:25.032" v="1632" actId="2696"/>
      <pc:docMkLst>
        <pc:docMk/>
      </pc:docMkLst>
      <pc:sldChg chg="modSp mod">
        <pc:chgData name="Stijn Weijermars" userId="e364d0b9-009e-4116-b78a-a86aed516e71" providerId="ADAL" clId="{9B5A70A6-E264-418E-9D6B-ED7F2E8DB0D4}" dt="2020-12-01T08:34:24.340" v="6" actId="20577"/>
        <pc:sldMkLst>
          <pc:docMk/>
          <pc:sldMk cId="163694343" sldId="346"/>
        </pc:sldMkLst>
        <pc:spChg chg="mod">
          <ac:chgData name="Stijn Weijermars" userId="e364d0b9-009e-4116-b78a-a86aed516e71" providerId="ADAL" clId="{9B5A70A6-E264-418E-9D6B-ED7F2E8DB0D4}" dt="2020-12-01T08:34:24.340" v="6" actId="20577"/>
          <ac:spMkLst>
            <pc:docMk/>
            <pc:sldMk cId="163694343" sldId="346"/>
            <ac:spMk id="6" creationId="{CDB1A3C0-56B0-4A77-BF10-AD535F6312BC}"/>
          </ac:spMkLst>
        </pc:spChg>
      </pc:sldChg>
      <pc:sldChg chg="del">
        <pc:chgData name="Stijn Weijermars" userId="e364d0b9-009e-4116-b78a-a86aed516e71" providerId="ADAL" clId="{9B5A70A6-E264-418E-9D6B-ED7F2E8DB0D4}" dt="2020-12-01T08:34:15.497" v="0" actId="47"/>
        <pc:sldMkLst>
          <pc:docMk/>
          <pc:sldMk cId="3615016828" sldId="413"/>
        </pc:sldMkLst>
      </pc:sldChg>
      <pc:sldChg chg="modSp mod ord">
        <pc:chgData name="Stijn Weijermars" userId="e364d0b9-009e-4116-b78a-a86aed516e71" providerId="ADAL" clId="{9B5A70A6-E264-418E-9D6B-ED7F2E8DB0D4}" dt="2020-12-01T08:38:02.699" v="10"/>
        <pc:sldMkLst>
          <pc:docMk/>
          <pc:sldMk cId="1762965974" sldId="473"/>
        </pc:sldMkLst>
        <pc:spChg chg="mod">
          <ac:chgData name="Stijn Weijermars" userId="e364d0b9-009e-4116-b78a-a86aed516e71" providerId="ADAL" clId="{9B5A70A6-E264-418E-9D6B-ED7F2E8DB0D4}" dt="2020-12-01T08:37:24.651" v="8" actId="20577"/>
          <ac:spMkLst>
            <pc:docMk/>
            <pc:sldMk cId="1762965974" sldId="473"/>
            <ac:spMk id="8" creationId="{C9501A93-C24C-47EF-94A6-277A81A6159E}"/>
          </ac:spMkLst>
        </pc:spChg>
      </pc:sldChg>
      <pc:sldChg chg="modSp mod">
        <pc:chgData name="Stijn Weijermars" userId="e364d0b9-009e-4116-b78a-a86aed516e71" providerId="ADAL" clId="{9B5A70A6-E264-418E-9D6B-ED7F2E8DB0D4}" dt="2020-12-01T08:39:07.144" v="34" actId="20577"/>
        <pc:sldMkLst>
          <pc:docMk/>
          <pc:sldMk cId="3688040637" sldId="476"/>
        </pc:sldMkLst>
        <pc:spChg chg="mod">
          <ac:chgData name="Stijn Weijermars" userId="e364d0b9-009e-4116-b78a-a86aed516e71" providerId="ADAL" clId="{9B5A70A6-E264-418E-9D6B-ED7F2E8DB0D4}" dt="2020-12-01T08:39:07.144" v="34" actId="20577"/>
          <ac:spMkLst>
            <pc:docMk/>
            <pc:sldMk cId="3688040637" sldId="476"/>
            <ac:spMk id="6" creationId="{3DC20108-E1AA-4381-BC57-441BBE75D6DB}"/>
          </ac:spMkLst>
        </pc:spChg>
      </pc:sldChg>
      <pc:sldChg chg="del">
        <pc:chgData name="Stijn Weijermars" userId="e364d0b9-009e-4116-b78a-a86aed516e71" providerId="ADAL" clId="{9B5A70A6-E264-418E-9D6B-ED7F2E8DB0D4}" dt="2020-12-01T08:38:13.666" v="11" actId="47"/>
        <pc:sldMkLst>
          <pc:docMk/>
          <pc:sldMk cId="1715251541" sldId="483"/>
        </pc:sldMkLst>
      </pc:sldChg>
      <pc:sldChg chg="del">
        <pc:chgData name="Stijn Weijermars" userId="e364d0b9-009e-4116-b78a-a86aed516e71" providerId="ADAL" clId="{9B5A70A6-E264-418E-9D6B-ED7F2E8DB0D4}" dt="2020-12-01T08:38:14.727" v="12" actId="47"/>
        <pc:sldMkLst>
          <pc:docMk/>
          <pc:sldMk cId="1386405652" sldId="484"/>
        </pc:sldMkLst>
      </pc:sldChg>
      <pc:sldChg chg="modSp mod">
        <pc:chgData name="Stijn Weijermars" userId="e364d0b9-009e-4116-b78a-a86aed516e71" providerId="ADAL" clId="{9B5A70A6-E264-418E-9D6B-ED7F2E8DB0D4}" dt="2020-12-01T09:41:38.403" v="36"/>
        <pc:sldMkLst>
          <pc:docMk/>
          <pc:sldMk cId="559363999" sldId="487"/>
        </pc:sldMkLst>
        <pc:spChg chg="mod">
          <ac:chgData name="Stijn Weijermars" userId="e364d0b9-009e-4116-b78a-a86aed516e71" providerId="ADAL" clId="{9B5A70A6-E264-418E-9D6B-ED7F2E8DB0D4}" dt="2020-12-01T09:41:34.854" v="35" actId="21"/>
          <ac:spMkLst>
            <pc:docMk/>
            <pc:sldMk cId="559363999" sldId="487"/>
            <ac:spMk id="3" creationId="{40A317E7-CA4B-4D82-BB7C-9AD6E0C6BE49}"/>
          </ac:spMkLst>
        </pc:spChg>
        <pc:spChg chg="mod">
          <ac:chgData name="Stijn Weijermars" userId="e364d0b9-009e-4116-b78a-a86aed516e71" providerId="ADAL" clId="{9B5A70A6-E264-418E-9D6B-ED7F2E8DB0D4}" dt="2020-12-01T09:41:38.403" v="36"/>
          <ac:spMkLst>
            <pc:docMk/>
            <pc:sldMk cId="559363999" sldId="487"/>
            <ac:spMk id="4" creationId="{88FFE510-E6D3-49BB-9E72-239B24B13652}"/>
          </ac:spMkLst>
        </pc:spChg>
      </pc:sldChg>
      <pc:sldChg chg="new del">
        <pc:chgData name="Stijn Weijermars" userId="e364d0b9-009e-4116-b78a-a86aed516e71" providerId="ADAL" clId="{9B5A70A6-E264-418E-9D6B-ED7F2E8DB0D4}" dt="2020-12-01T10:17:25.032" v="1632" actId="2696"/>
        <pc:sldMkLst>
          <pc:docMk/>
          <pc:sldMk cId="1939641983" sldId="489"/>
        </pc:sldMkLst>
      </pc:sldChg>
      <pc:sldChg chg="new del">
        <pc:chgData name="Stijn Weijermars" userId="e364d0b9-009e-4116-b78a-a86aed516e71" providerId="ADAL" clId="{9B5A70A6-E264-418E-9D6B-ED7F2E8DB0D4}" dt="2020-12-01T10:17:25.032" v="1632" actId="2696"/>
        <pc:sldMkLst>
          <pc:docMk/>
          <pc:sldMk cId="716113451" sldId="490"/>
        </pc:sldMkLst>
      </pc:sldChg>
      <pc:sldChg chg="new del">
        <pc:chgData name="Stijn Weijermars" userId="e364d0b9-009e-4116-b78a-a86aed516e71" providerId="ADAL" clId="{9B5A70A6-E264-418E-9D6B-ED7F2E8DB0D4}" dt="2020-12-01T10:17:25.032" v="1632" actId="2696"/>
        <pc:sldMkLst>
          <pc:docMk/>
          <pc:sldMk cId="2027995143" sldId="491"/>
        </pc:sldMkLst>
      </pc:sldChg>
      <pc:sldChg chg="new del">
        <pc:chgData name="Stijn Weijermars" userId="e364d0b9-009e-4116-b78a-a86aed516e71" providerId="ADAL" clId="{9B5A70A6-E264-418E-9D6B-ED7F2E8DB0D4}" dt="2020-12-01T10:17:25.032" v="1632" actId="2696"/>
        <pc:sldMkLst>
          <pc:docMk/>
          <pc:sldMk cId="2276789604" sldId="492"/>
        </pc:sldMkLst>
      </pc:sldChg>
      <pc:sldChg chg="new del">
        <pc:chgData name="Stijn Weijermars" userId="e364d0b9-009e-4116-b78a-a86aed516e71" providerId="ADAL" clId="{9B5A70A6-E264-418E-9D6B-ED7F2E8DB0D4}" dt="2020-12-01T10:17:25.032" v="1632" actId="2696"/>
        <pc:sldMkLst>
          <pc:docMk/>
          <pc:sldMk cId="1664977833" sldId="493"/>
        </pc:sldMkLst>
      </pc:sldChg>
      <pc:sldChg chg="new del">
        <pc:chgData name="Stijn Weijermars" userId="e364d0b9-009e-4116-b78a-a86aed516e71" providerId="ADAL" clId="{9B5A70A6-E264-418E-9D6B-ED7F2E8DB0D4}" dt="2020-12-01T10:17:25.032" v="1632" actId="2696"/>
        <pc:sldMkLst>
          <pc:docMk/>
          <pc:sldMk cId="2915306993" sldId="494"/>
        </pc:sldMkLst>
      </pc:sldChg>
      <pc:sldChg chg="new del">
        <pc:chgData name="Stijn Weijermars" userId="e364d0b9-009e-4116-b78a-a86aed516e71" providerId="ADAL" clId="{9B5A70A6-E264-418E-9D6B-ED7F2E8DB0D4}" dt="2020-12-01T10:17:25.032" v="1632" actId="2696"/>
        <pc:sldMkLst>
          <pc:docMk/>
          <pc:sldMk cId="756537336" sldId="495"/>
        </pc:sldMkLst>
      </pc:sldChg>
      <pc:sldChg chg="new del">
        <pc:chgData name="Stijn Weijermars" userId="e364d0b9-009e-4116-b78a-a86aed516e71" providerId="ADAL" clId="{9B5A70A6-E264-418E-9D6B-ED7F2E8DB0D4}" dt="2020-12-01T10:17:25.032" v="1632" actId="2696"/>
        <pc:sldMkLst>
          <pc:docMk/>
          <pc:sldMk cId="2490789629" sldId="496"/>
        </pc:sldMkLst>
      </pc:sldChg>
      <pc:sldChg chg="new del">
        <pc:chgData name="Stijn Weijermars" userId="e364d0b9-009e-4116-b78a-a86aed516e71" providerId="ADAL" clId="{9B5A70A6-E264-418E-9D6B-ED7F2E8DB0D4}" dt="2020-12-01T10:17:25.032" v="1632" actId="2696"/>
        <pc:sldMkLst>
          <pc:docMk/>
          <pc:sldMk cId="4176070578" sldId="497"/>
        </pc:sldMkLst>
      </pc:sldChg>
      <pc:sldChg chg="new del">
        <pc:chgData name="Stijn Weijermars" userId="e364d0b9-009e-4116-b78a-a86aed516e71" providerId="ADAL" clId="{9B5A70A6-E264-418E-9D6B-ED7F2E8DB0D4}" dt="2020-12-01T10:17:25.032" v="1632" actId="2696"/>
        <pc:sldMkLst>
          <pc:docMk/>
          <pc:sldMk cId="2541962758" sldId="498"/>
        </pc:sldMkLst>
      </pc:sldChg>
      <pc:sldChg chg="new del">
        <pc:chgData name="Stijn Weijermars" userId="e364d0b9-009e-4116-b78a-a86aed516e71" providerId="ADAL" clId="{9B5A70A6-E264-418E-9D6B-ED7F2E8DB0D4}" dt="2020-12-01T10:17:25.032" v="1632" actId="2696"/>
        <pc:sldMkLst>
          <pc:docMk/>
          <pc:sldMk cId="245272174" sldId="499"/>
        </pc:sldMkLst>
      </pc:sldChg>
      <pc:sldChg chg="new del">
        <pc:chgData name="Stijn Weijermars" userId="e364d0b9-009e-4116-b78a-a86aed516e71" providerId="ADAL" clId="{9B5A70A6-E264-418E-9D6B-ED7F2E8DB0D4}" dt="2020-12-01T10:17:25.032" v="1632" actId="2696"/>
        <pc:sldMkLst>
          <pc:docMk/>
          <pc:sldMk cId="2207822701" sldId="500"/>
        </pc:sldMkLst>
      </pc:sldChg>
      <pc:sldChg chg="new del">
        <pc:chgData name="Stijn Weijermars" userId="e364d0b9-009e-4116-b78a-a86aed516e71" providerId="ADAL" clId="{9B5A70A6-E264-418E-9D6B-ED7F2E8DB0D4}" dt="2020-12-01T10:17:25.032" v="1632" actId="2696"/>
        <pc:sldMkLst>
          <pc:docMk/>
          <pc:sldMk cId="140819792" sldId="501"/>
        </pc:sldMkLst>
      </pc:sldChg>
      <pc:sldChg chg="new del">
        <pc:chgData name="Stijn Weijermars" userId="e364d0b9-009e-4116-b78a-a86aed516e71" providerId="ADAL" clId="{9B5A70A6-E264-418E-9D6B-ED7F2E8DB0D4}" dt="2020-12-01T10:17:25.032" v="1632" actId="2696"/>
        <pc:sldMkLst>
          <pc:docMk/>
          <pc:sldMk cId="1486583308" sldId="502"/>
        </pc:sldMkLst>
      </pc:sldChg>
      <pc:sldChg chg="new del">
        <pc:chgData name="Stijn Weijermars" userId="e364d0b9-009e-4116-b78a-a86aed516e71" providerId="ADAL" clId="{9B5A70A6-E264-418E-9D6B-ED7F2E8DB0D4}" dt="2020-12-01T10:17:25.032" v="1632" actId="2696"/>
        <pc:sldMkLst>
          <pc:docMk/>
          <pc:sldMk cId="1503159569" sldId="503"/>
        </pc:sldMkLst>
      </pc:sldChg>
      <pc:sldChg chg="new del">
        <pc:chgData name="Stijn Weijermars" userId="e364d0b9-009e-4116-b78a-a86aed516e71" providerId="ADAL" clId="{9B5A70A6-E264-418E-9D6B-ED7F2E8DB0D4}" dt="2020-12-01T10:17:25.032" v="1632" actId="2696"/>
        <pc:sldMkLst>
          <pc:docMk/>
          <pc:sldMk cId="72056009" sldId="504"/>
        </pc:sldMkLst>
      </pc:sldChg>
      <pc:sldChg chg="new del">
        <pc:chgData name="Stijn Weijermars" userId="e364d0b9-009e-4116-b78a-a86aed516e71" providerId="ADAL" clId="{9B5A70A6-E264-418E-9D6B-ED7F2E8DB0D4}" dt="2020-12-01T10:17:25.032" v="1632" actId="2696"/>
        <pc:sldMkLst>
          <pc:docMk/>
          <pc:sldMk cId="710983090" sldId="505"/>
        </pc:sldMkLst>
      </pc:sldChg>
      <pc:sldChg chg="new del">
        <pc:chgData name="Stijn Weijermars" userId="e364d0b9-009e-4116-b78a-a86aed516e71" providerId="ADAL" clId="{9B5A70A6-E264-418E-9D6B-ED7F2E8DB0D4}" dt="2020-12-01T10:17:25.032" v="1632" actId="2696"/>
        <pc:sldMkLst>
          <pc:docMk/>
          <pc:sldMk cId="772033453" sldId="506"/>
        </pc:sldMkLst>
      </pc:sldChg>
      <pc:sldChg chg="new del">
        <pc:chgData name="Stijn Weijermars" userId="e364d0b9-009e-4116-b78a-a86aed516e71" providerId="ADAL" clId="{9B5A70A6-E264-418E-9D6B-ED7F2E8DB0D4}" dt="2020-12-01T10:17:25.032" v="1632" actId="2696"/>
        <pc:sldMkLst>
          <pc:docMk/>
          <pc:sldMk cId="459217527" sldId="507"/>
        </pc:sldMkLst>
      </pc:sldChg>
      <pc:sldChg chg="new del">
        <pc:chgData name="Stijn Weijermars" userId="e364d0b9-009e-4116-b78a-a86aed516e71" providerId="ADAL" clId="{9B5A70A6-E264-418E-9D6B-ED7F2E8DB0D4}" dt="2020-12-01T10:17:25.032" v="1632" actId="2696"/>
        <pc:sldMkLst>
          <pc:docMk/>
          <pc:sldMk cId="4121109622" sldId="508"/>
        </pc:sldMkLst>
      </pc:sldChg>
      <pc:sldChg chg="new del">
        <pc:chgData name="Stijn Weijermars" userId="e364d0b9-009e-4116-b78a-a86aed516e71" providerId="ADAL" clId="{9B5A70A6-E264-418E-9D6B-ED7F2E8DB0D4}" dt="2020-12-01T10:17:25.032" v="1632" actId="2696"/>
        <pc:sldMkLst>
          <pc:docMk/>
          <pc:sldMk cId="872014255" sldId="509"/>
        </pc:sldMkLst>
      </pc:sldChg>
      <pc:sldChg chg="new del">
        <pc:chgData name="Stijn Weijermars" userId="e364d0b9-009e-4116-b78a-a86aed516e71" providerId="ADAL" clId="{9B5A70A6-E264-418E-9D6B-ED7F2E8DB0D4}" dt="2020-12-01T10:17:25.032" v="1632" actId="2696"/>
        <pc:sldMkLst>
          <pc:docMk/>
          <pc:sldMk cId="2702670419" sldId="510"/>
        </pc:sldMkLst>
      </pc:sldChg>
      <pc:sldChg chg="new del">
        <pc:chgData name="Stijn Weijermars" userId="e364d0b9-009e-4116-b78a-a86aed516e71" providerId="ADAL" clId="{9B5A70A6-E264-418E-9D6B-ED7F2E8DB0D4}" dt="2020-12-01T10:17:25.032" v="1632" actId="2696"/>
        <pc:sldMkLst>
          <pc:docMk/>
          <pc:sldMk cId="1441810418" sldId="511"/>
        </pc:sldMkLst>
      </pc:sldChg>
      <pc:sldChg chg="new del">
        <pc:chgData name="Stijn Weijermars" userId="e364d0b9-009e-4116-b78a-a86aed516e71" providerId="ADAL" clId="{9B5A70A6-E264-418E-9D6B-ED7F2E8DB0D4}" dt="2020-12-01T10:17:25.032" v="1632" actId="2696"/>
        <pc:sldMkLst>
          <pc:docMk/>
          <pc:sldMk cId="326231378" sldId="512"/>
        </pc:sldMkLst>
      </pc:sldChg>
      <pc:sldChg chg="new del">
        <pc:chgData name="Stijn Weijermars" userId="e364d0b9-009e-4116-b78a-a86aed516e71" providerId="ADAL" clId="{9B5A70A6-E264-418E-9D6B-ED7F2E8DB0D4}" dt="2020-12-01T10:17:25.032" v="1632" actId="2696"/>
        <pc:sldMkLst>
          <pc:docMk/>
          <pc:sldMk cId="2428199685" sldId="513"/>
        </pc:sldMkLst>
      </pc:sldChg>
      <pc:sldChg chg="new del">
        <pc:chgData name="Stijn Weijermars" userId="e364d0b9-009e-4116-b78a-a86aed516e71" providerId="ADAL" clId="{9B5A70A6-E264-418E-9D6B-ED7F2E8DB0D4}" dt="2020-12-01T10:17:25.032" v="1632" actId="2696"/>
        <pc:sldMkLst>
          <pc:docMk/>
          <pc:sldMk cId="3611859944" sldId="514"/>
        </pc:sldMkLst>
      </pc:sldChg>
      <pc:sldChg chg="new del">
        <pc:chgData name="Stijn Weijermars" userId="e364d0b9-009e-4116-b78a-a86aed516e71" providerId="ADAL" clId="{9B5A70A6-E264-418E-9D6B-ED7F2E8DB0D4}" dt="2020-12-01T10:17:25.032" v="1632" actId="2696"/>
        <pc:sldMkLst>
          <pc:docMk/>
          <pc:sldMk cId="759423843" sldId="515"/>
        </pc:sldMkLst>
      </pc:sldChg>
      <pc:sldChg chg="new del">
        <pc:chgData name="Stijn Weijermars" userId="e364d0b9-009e-4116-b78a-a86aed516e71" providerId="ADAL" clId="{9B5A70A6-E264-418E-9D6B-ED7F2E8DB0D4}" dt="2020-12-01T10:17:25.032" v="1632" actId="2696"/>
        <pc:sldMkLst>
          <pc:docMk/>
          <pc:sldMk cId="921531956" sldId="516"/>
        </pc:sldMkLst>
      </pc:sldChg>
      <pc:sldChg chg="new del">
        <pc:chgData name="Stijn Weijermars" userId="e364d0b9-009e-4116-b78a-a86aed516e71" providerId="ADAL" clId="{9B5A70A6-E264-418E-9D6B-ED7F2E8DB0D4}" dt="2020-12-01T10:17:25.032" v="1632" actId="2696"/>
        <pc:sldMkLst>
          <pc:docMk/>
          <pc:sldMk cId="1441812349" sldId="517"/>
        </pc:sldMkLst>
      </pc:sldChg>
      <pc:sldChg chg="new del">
        <pc:chgData name="Stijn Weijermars" userId="e364d0b9-009e-4116-b78a-a86aed516e71" providerId="ADAL" clId="{9B5A70A6-E264-418E-9D6B-ED7F2E8DB0D4}" dt="2020-12-01T10:17:25.032" v="1632" actId="2696"/>
        <pc:sldMkLst>
          <pc:docMk/>
          <pc:sldMk cId="1006571450" sldId="518"/>
        </pc:sldMkLst>
      </pc:sldChg>
      <pc:sldChg chg="new del">
        <pc:chgData name="Stijn Weijermars" userId="e364d0b9-009e-4116-b78a-a86aed516e71" providerId="ADAL" clId="{9B5A70A6-E264-418E-9D6B-ED7F2E8DB0D4}" dt="2020-12-01T10:17:25.032" v="1632" actId="2696"/>
        <pc:sldMkLst>
          <pc:docMk/>
          <pc:sldMk cId="2697688254" sldId="519"/>
        </pc:sldMkLst>
      </pc:sldChg>
      <pc:sldChg chg="new del">
        <pc:chgData name="Stijn Weijermars" userId="e364d0b9-009e-4116-b78a-a86aed516e71" providerId="ADAL" clId="{9B5A70A6-E264-418E-9D6B-ED7F2E8DB0D4}" dt="2020-12-01T10:17:25.032" v="1632" actId="2696"/>
        <pc:sldMkLst>
          <pc:docMk/>
          <pc:sldMk cId="3430576144" sldId="520"/>
        </pc:sldMkLst>
      </pc:sldChg>
      <pc:sldChg chg="new del">
        <pc:chgData name="Stijn Weijermars" userId="e364d0b9-009e-4116-b78a-a86aed516e71" providerId="ADAL" clId="{9B5A70A6-E264-418E-9D6B-ED7F2E8DB0D4}" dt="2020-12-01T10:17:25.032" v="1632" actId="2696"/>
        <pc:sldMkLst>
          <pc:docMk/>
          <pc:sldMk cId="195899908" sldId="521"/>
        </pc:sldMkLst>
      </pc:sldChg>
      <pc:sldChg chg="new del">
        <pc:chgData name="Stijn Weijermars" userId="e364d0b9-009e-4116-b78a-a86aed516e71" providerId="ADAL" clId="{9B5A70A6-E264-418E-9D6B-ED7F2E8DB0D4}" dt="2020-12-01T10:17:25.032" v="1632" actId="2696"/>
        <pc:sldMkLst>
          <pc:docMk/>
          <pc:sldMk cId="500650980" sldId="522"/>
        </pc:sldMkLst>
      </pc:sldChg>
      <pc:sldChg chg="new del">
        <pc:chgData name="Stijn Weijermars" userId="e364d0b9-009e-4116-b78a-a86aed516e71" providerId="ADAL" clId="{9B5A70A6-E264-418E-9D6B-ED7F2E8DB0D4}" dt="2020-12-01T10:17:25.032" v="1632" actId="2696"/>
        <pc:sldMkLst>
          <pc:docMk/>
          <pc:sldMk cId="2336018791" sldId="523"/>
        </pc:sldMkLst>
      </pc:sldChg>
      <pc:sldChg chg="new del">
        <pc:chgData name="Stijn Weijermars" userId="e364d0b9-009e-4116-b78a-a86aed516e71" providerId="ADAL" clId="{9B5A70A6-E264-418E-9D6B-ED7F2E8DB0D4}" dt="2020-12-01T10:17:25.032" v="1632" actId="2696"/>
        <pc:sldMkLst>
          <pc:docMk/>
          <pc:sldMk cId="1406160368" sldId="524"/>
        </pc:sldMkLst>
      </pc:sldChg>
      <pc:sldChg chg="new del">
        <pc:chgData name="Stijn Weijermars" userId="e364d0b9-009e-4116-b78a-a86aed516e71" providerId="ADAL" clId="{9B5A70A6-E264-418E-9D6B-ED7F2E8DB0D4}" dt="2020-12-01T10:17:25.032" v="1632" actId="2696"/>
        <pc:sldMkLst>
          <pc:docMk/>
          <pc:sldMk cId="4096776775" sldId="525"/>
        </pc:sldMkLst>
      </pc:sldChg>
      <pc:sldChg chg="new del">
        <pc:chgData name="Stijn Weijermars" userId="e364d0b9-009e-4116-b78a-a86aed516e71" providerId="ADAL" clId="{9B5A70A6-E264-418E-9D6B-ED7F2E8DB0D4}" dt="2020-12-01T10:17:25.032" v="1632" actId="2696"/>
        <pc:sldMkLst>
          <pc:docMk/>
          <pc:sldMk cId="1432142852" sldId="526"/>
        </pc:sldMkLst>
      </pc:sldChg>
      <pc:sldChg chg="new del">
        <pc:chgData name="Stijn Weijermars" userId="e364d0b9-009e-4116-b78a-a86aed516e71" providerId="ADAL" clId="{9B5A70A6-E264-418E-9D6B-ED7F2E8DB0D4}" dt="2020-12-01T10:17:25.032" v="1632" actId="2696"/>
        <pc:sldMkLst>
          <pc:docMk/>
          <pc:sldMk cId="3864856974" sldId="527"/>
        </pc:sldMkLst>
      </pc:sldChg>
      <pc:sldChg chg="new del">
        <pc:chgData name="Stijn Weijermars" userId="e364d0b9-009e-4116-b78a-a86aed516e71" providerId="ADAL" clId="{9B5A70A6-E264-418E-9D6B-ED7F2E8DB0D4}" dt="2020-12-01T10:17:25.032" v="1632" actId="2696"/>
        <pc:sldMkLst>
          <pc:docMk/>
          <pc:sldMk cId="4004089132" sldId="528"/>
        </pc:sldMkLst>
      </pc:sldChg>
      <pc:sldChg chg="new del">
        <pc:chgData name="Stijn Weijermars" userId="e364d0b9-009e-4116-b78a-a86aed516e71" providerId="ADAL" clId="{9B5A70A6-E264-418E-9D6B-ED7F2E8DB0D4}" dt="2020-12-01T10:17:25.032" v="1632" actId="2696"/>
        <pc:sldMkLst>
          <pc:docMk/>
          <pc:sldMk cId="738707314" sldId="529"/>
        </pc:sldMkLst>
      </pc:sldChg>
      <pc:sldChg chg="new del">
        <pc:chgData name="Stijn Weijermars" userId="e364d0b9-009e-4116-b78a-a86aed516e71" providerId="ADAL" clId="{9B5A70A6-E264-418E-9D6B-ED7F2E8DB0D4}" dt="2020-12-01T10:17:25.032" v="1632" actId="2696"/>
        <pc:sldMkLst>
          <pc:docMk/>
          <pc:sldMk cId="1651075644" sldId="530"/>
        </pc:sldMkLst>
      </pc:sldChg>
      <pc:sldChg chg="new del">
        <pc:chgData name="Stijn Weijermars" userId="e364d0b9-009e-4116-b78a-a86aed516e71" providerId="ADAL" clId="{9B5A70A6-E264-418E-9D6B-ED7F2E8DB0D4}" dt="2020-12-01T10:17:25.032" v="1632" actId="2696"/>
        <pc:sldMkLst>
          <pc:docMk/>
          <pc:sldMk cId="3947264516" sldId="531"/>
        </pc:sldMkLst>
      </pc:sldChg>
      <pc:sldChg chg="new del">
        <pc:chgData name="Stijn Weijermars" userId="e364d0b9-009e-4116-b78a-a86aed516e71" providerId="ADAL" clId="{9B5A70A6-E264-418E-9D6B-ED7F2E8DB0D4}" dt="2020-12-01T10:17:25.032" v="1632" actId="2696"/>
        <pc:sldMkLst>
          <pc:docMk/>
          <pc:sldMk cId="290395196" sldId="532"/>
        </pc:sldMkLst>
      </pc:sldChg>
      <pc:sldChg chg="new del">
        <pc:chgData name="Stijn Weijermars" userId="e364d0b9-009e-4116-b78a-a86aed516e71" providerId="ADAL" clId="{9B5A70A6-E264-418E-9D6B-ED7F2E8DB0D4}" dt="2020-12-01T10:17:25.032" v="1632" actId="2696"/>
        <pc:sldMkLst>
          <pc:docMk/>
          <pc:sldMk cId="3250950201" sldId="533"/>
        </pc:sldMkLst>
      </pc:sldChg>
      <pc:sldChg chg="new del">
        <pc:chgData name="Stijn Weijermars" userId="e364d0b9-009e-4116-b78a-a86aed516e71" providerId="ADAL" clId="{9B5A70A6-E264-418E-9D6B-ED7F2E8DB0D4}" dt="2020-12-01T10:17:25.032" v="1632" actId="2696"/>
        <pc:sldMkLst>
          <pc:docMk/>
          <pc:sldMk cId="3705055937" sldId="534"/>
        </pc:sldMkLst>
      </pc:sldChg>
      <pc:sldChg chg="new del">
        <pc:chgData name="Stijn Weijermars" userId="e364d0b9-009e-4116-b78a-a86aed516e71" providerId="ADAL" clId="{9B5A70A6-E264-418E-9D6B-ED7F2E8DB0D4}" dt="2020-12-01T10:17:25.032" v="1632" actId="2696"/>
        <pc:sldMkLst>
          <pc:docMk/>
          <pc:sldMk cId="632295591" sldId="535"/>
        </pc:sldMkLst>
      </pc:sldChg>
      <pc:sldChg chg="new del">
        <pc:chgData name="Stijn Weijermars" userId="e364d0b9-009e-4116-b78a-a86aed516e71" providerId="ADAL" clId="{9B5A70A6-E264-418E-9D6B-ED7F2E8DB0D4}" dt="2020-12-01T10:17:25.032" v="1632" actId="2696"/>
        <pc:sldMkLst>
          <pc:docMk/>
          <pc:sldMk cId="454120252" sldId="536"/>
        </pc:sldMkLst>
      </pc:sldChg>
      <pc:sldChg chg="new del">
        <pc:chgData name="Stijn Weijermars" userId="e364d0b9-009e-4116-b78a-a86aed516e71" providerId="ADAL" clId="{9B5A70A6-E264-418E-9D6B-ED7F2E8DB0D4}" dt="2020-12-01T10:17:25.032" v="1632" actId="2696"/>
        <pc:sldMkLst>
          <pc:docMk/>
          <pc:sldMk cId="3209273303" sldId="537"/>
        </pc:sldMkLst>
      </pc:sldChg>
      <pc:sldChg chg="new del">
        <pc:chgData name="Stijn Weijermars" userId="e364d0b9-009e-4116-b78a-a86aed516e71" providerId="ADAL" clId="{9B5A70A6-E264-418E-9D6B-ED7F2E8DB0D4}" dt="2020-12-01T10:17:25.032" v="1632" actId="2696"/>
        <pc:sldMkLst>
          <pc:docMk/>
          <pc:sldMk cId="2180435505" sldId="538"/>
        </pc:sldMkLst>
      </pc:sldChg>
      <pc:sldChg chg="new del">
        <pc:chgData name="Stijn Weijermars" userId="e364d0b9-009e-4116-b78a-a86aed516e71" providerId="ADAL" clId="{9B5A70A6-E264-418E-9D6B-ED7F2E8DB0D4}" dt="2020-12-01T10:17:25.032" v="1632" actId="2696"/>
        <pc:sldMkLst>
          <pc:docMk/>
          <pc:sldMk cId="2287641094" sldId="539"/>
        </pc:sldMkLst>
      </pc:sldChg>
      <pc:sldChg chg="new del">
        <pc:chgData name="Stijn Weijermars" userId="e364d0b9-009e-4116-b78a-a86aed516e71" providerId="ADAL" clId="{9B5A70A6-E264-418E-9D6B-ED7F2E8DB0D4}" dt="2020-12-01T10:17:25.032" v="1632" actId="2696"/>
        <pc:sldMkLst>
          <pc:docMk/>
          <pc:sldMk cId="131492188" sldId="540"/>
        </pc:sldMkLst>
      </pc:sldChg>
      <pc:sldChg chg="new del">
        <pc:chgData name="Stijn Weijermars" userId="e364d0b9-009e-4116-b78a-a86aed516e71" providerId="ADAL" clId="{9B5A70A6-E264-418E-9D6B-ED7F2E8DB0D4}" dt="2020-12-01T10:17:25.032" v="1632" actId="2696"/>
        <pc:sldMkLst>
          <pc:docMk/>
          <pc:sldMk cId="3716350914" sldId="541"/>
        </pc:sldMkLst>
      </pc:sldChg>
      <pc:sldChg chg="new del">
        <pc:chgData name="Stijn Weijermars" userId="e364d0b9-009e-4116-b78a-a86aed516e71" providerId="ADAL" clId="{9B5A70A6-E264-418E-9D6B-ED7F2E8DB0D4}" dt="2020-12-01T10:17:25.032" v="1632" actId="2696"/>
        <pc:sldMkLst>
          <pc:docMk/>
          <pc:sldMk cId="3924343680" sldId="542"/>
        </pc:sldMkLst>
      </pc:sldChg>
      <pc:sldChg chg="new del">
        <pc:chgData name="Stijn Weijermars" userId="e364d0b9-009e-4116-b78a-a86aed516e71" providerId="ADAL" clId="{9B5A70A6-E264-418E-9D6B-ED7F2E8DB0D4}" dt="2020-12-01T10:17:25.032" v="1632" actId="2696"/>
        <pc:sldMkLst>
          <pc:docMk/>
          <pc:sldMk cId="126555113" sldId="543"/>
        </pc:sldMkLst>
      </pc:sldChg>
      <pc:sldChg chg="new del">
        <pc:chgData name="Stijn Weijermars" userId="e364d0b9-009e-4116-b78a-a86aed516e71" providerId="ADAL" clId="{9B5A70A6-E264-418E-9D6B-ED7F2E8DB0D4}" dt="2020-12-01T10:17:25.032" v="1632" actId="2696"/>
        <pc:sldMkLst>
          <pc:docMk/>
          <pc:sldMk cId="3096480842" sldId="544"/>
        </pc:sldMkLst>
      </pc:sldChg>
      <pc:sldChg chg="new del">
        <pc:chgData name="Stijn Weijermars" userId="e364d0b9-009e-4116-b78a-a86aed516e71" providerId="ADAL" clId="{9B5A70A6-E264-418E-9D6B-ED7F2E8DB0D4}" dt="2020-12-01T10:17:25.032" v="1632" actId="2696"/>
        <pc:sldMkLst>
          <pc:docMk/>
          <pc:sldMk cId="3680830007" sldId="545"/>
        </pc:sldMkLst>
      </pc:sldChg>
      <pc:sldChg chg="new del">
        <pc:chgData name="Stijn Weijermars" userId="e364d0b9-009e-4116-b78a-a86aed516e71" providerId="ADAL" clId="{9B5A70A6-E264-418E-9D6B-ED7F2E8DB0D4}" dt="2020-12-01T10:17:25.032" v="1632" actId="2696"/>
        <pc:sldMkLst>
          <pc:docMk/>
          <pc:sldMk cId="1945594732" sldId="546"/>
        </pc:sldMkLst>
      </pc:sldChg>
      <pc:sldChg chg="new del">
        <pc:chgData name="Stijn Weijermars" userId="e364d0b9-009e-4116-b78a-a86aed516e71" providerId="ADAL" clId="{9B5A70A6-E264-418E-9D6B-ED7F2E8DB0D4}" dt="2020-12-01T10:17:25.032" v="1632" actId="2696"/>
        <pc:sldMkLst>
          <pc:docMk/>
          <pc:sldMk cId="982500086" sldId="547"/>
        </pc:sldMkLst>
      </pc:sldChg>
      <pc:sldChg chg="new del">
        <pc:chgData name="Stijn Weijermars" userId="e364d0b9-009e-4116-b78a-a86aed516e71" providerId="ADAL" clId="{9B5A70A6-E264-418E-9D6B-ED7F2E8DB0D4}" dt="2020-12-01T10:17:25.032" v="1632" actId="2696"/>
        <pc:sldMkLst>
          <pc:docMk/>
          <pc:sldMk cId="4150877347" sldId="548"/>
        </pc:sldMkLst>
      </pc:sldChg>
      <pc:sldChg chg="new del">
        <pc:chgData name="Stijn Weijermars" userId="e364d0b9-009e-4116-b78a-a86aed516e71" providerId="ADAL" clId="{9B5A70A6-E264-418E-9D6B-ED7F2E8DB0D4}" dt="2020-12-01T10:17:25.032" v="1632" actId="2696"/>
        <pc:sldMkLst>
          <pc:docMk/>
          <pc:sldMk cId="2448370214" sldId="549"/>
        </pc:sldMkLst>
      </pc:sldChg>
      <pc:sldChg chg="new del">
        <pc:chgData name="Stijn Weijermars" userId="e364d0b9-009e-4116-b78a-a86aed516e71" providerId="ADAL" clId="{9B5A70A6-E264-418E-9D6B-ED7F2E8DB0D4}" dt="2020-12-01T10:17:25.032" v="1632" actId="2696"/>
        <pc:sldMkLst>
          <pc:docMk/>
          <pc:sldMk cId="1514702421" sldId="550"/>
        </pc:sldMkLst>
      </pc:sldChg>
      <pc:sldChg chg="new del">
        <pc:chgData name="Stijn Weijermars" userId="e364d0b9-009e-4116-b78a-a86aed516e71" providerId="ADAL" clId="{9B5A70A6-E264-418E-9D6B-ED7F2E8DB0D4}" dt="2020-12-01T10:17:25.032" v="1632" actId="2696"/>
        <pc:sldMkLst>
          <pc:docMk/>
          <pc:sldMk cId="3572872080" sldId="551"/>
        </pc:sldMkLst>
      </pc:sldChg>
      <pc:sldChg chg="new del">
        <pc:chgData name="Stijn Weijermars" userId="e364d0b9-009e-4116-b78a-a86aed516e71" providerId="ADAL" clId="{9B5A70A6-E264-418E-9D6B-ED7F2E8DB0D4}" dt="2020-12-01T10:17:25.032" v="1632" actId="2696"/>
        <pc:sldMkLst>
          <pc:docMk/>
          <pc:sldMk cId="2478741554" sldId="552"/>
        </pc:sldMkLst>
      </pc:sldChg>
      <pc:sldChg chg="new del">
        <pc:chgData name="Stijn Weijermars" userId="e364d0b9-009e-4116-b78a-a86aed516e71" providerId="ADAL" clId="{9B5A70A6-E264-418E-9D6B-ED7F2E8DB0D4}" dt="2020-12-01T10:17:25.032" v="1632" actId="2696"/>
        <pc:sldMkLst>
          <pc:docMk/>
          <pc:sldMk cId="3825734999" sldId="553"/>
        </pc:sldMkLst>
      </pc:sldChg>
      <pc:sldChg chg="new del">
        <pc:chgData name="Stijn Weijermars" userId="e364d0b9-009e-4116-b78a-a86aed516e71" providerId="ADAL" clId="{9B5A70A6-E264-418E-9D6B-ED7F2E8DB0D4}" dt="2020-12-01T10:17:25.032" v="1632" actId="2696"/>
        <pc:sldMkLst>
          <pc:docMk/>
          <pc:sldMk cId="832063480" sldId="554"/>
        </pc:sldMkLst>
      </pc:sldChg>
      <pc:sldChg chg="new del">
        <pc:chgData name="Stijn Weijermars" userId="e364d0b9-009e-4116-b78a-a86aed516e71" providerId="ADAL" clId="{9B5A70A6-E264-418E-9D6B-ED7F2E8DB0D4}" dt="2020-12-01T10:17:25.032" v="1632" actId="2696"/>
        <pc:sldMkLst>
          <pc:docMk/>
          <pc:sldMk cId="4168352969" sldId="555"/>
        </pc:sldMkLst>
      </pc:sldChg>
      <pc:sldChg chg="new del">
        <pc:chgData name="Stijn Weijermars" userId="e364d0b9-009e-4116-b78a-a86aed516e71" providerId="ADAL" clId="{9B5A70A6-E264-418E-9D6B-ED7F2E8DB0D4}" dt="2020-12-01T10:17:25.032" v="1632" actId="2696"/>
        <pc:sldMkLst>
          <pc:docMk/>
          <pc:sldMk cId="3257851391" sldId="556"/>
        </pc:sldMkLst>
      </pc:sldChg>
      <pc:sldChg chg="new del">
        <pc:chgData name="Stijn Weijermars" userId="e364d0b9-009e-4116-b78a-a86aed516e71" providerId="ADAL" clId="{9B5A70A6-E264-418E-9D6B-ED7F2E8DB0D4}" dt="2020-12-01T10:17:25.032" v="1632" actId="2696"/>
        <pc:sldMkLst>
          <pc:docMk/>
          <pc:sldMk cId="146594505" sldId="557"/>
        </pc:sldMkLst>
      </pc:sldChg>
      <pc:sldChg chg="new del">
        <pc:chgData name="Stijn Weijermars" userId="e364d0b9-009e-4116-b78a-a86aed516e71" providerId="ADAL" clId="{9B5A70A6-E264-418E-9D6B-ED7F2E8DB0D4}" dt="2020-12-01T10:17:25.032" v="1632" actId="2696"/>
        <pc:sldMkLst>
          <pc:docMk/>
          <pc:sldMk cId="3058978803" sldId="558"/>
        </pc:sldMkLst>
      </pc:sldChg>
      <pc:sldChg chg="new del">
        <pc:chgData name="Stijn Weijermars" userId="e364d0b9-009e-4116-b78a-a86aed516e71" providerId="ADAL" clId="{9B5A70A6-E264-418E-9D6B-ED7F2E8DB0D4}" dt="2020-12-01T10:17:25.032" v="1632" actId="2696"/>
        <pc:sldMkLst>
          <pc:docMk/>
          <pc:sldMk cId="3050805612" sldId="559"/>
        </pc:sldMkLst>
      </pc:sldChg>
      <pc:sldChg chg="new del">
        <pc:chgData name="Stijn Weijermars" userId="e364d0b9-009e-4116-b78a-a86aed516e71" providerId="ADAL" clId="{9B5A70A6-E264-418E-9D6B-ED7F2E8DB0D4}" dt="2020-12-01T10:17:25.032" v="1632" actId="2696"/>
        <pc:sldMkLst>
          <pc:docMk/>
          <pc:sldMk cId="2115249549" sldId="560"/>
        </pc:sldMkLst>
      </pc:sldChg>
      <pc:sldChg chg="new del">
        <pc:chgData name="Stijn Weijermars" userId="e364d0b9-009e-4116-b78a-a86aed516e71" providerId="ADAL" clId="{9B5A70A6-E264-418E-9D6B-ED7F2E8DB0D4}" dt="2020-12-01T10:17:25.032" v="1632" actId="2696"/>
        <pc:sldMkLst>
          <pc:docMk/>
          <pc:sldMk cId="388639987" sldId="561"/>
        </pc:sldMkLst>
      </pc:sldChg>
      <pc:sldChg chg="new del">
        <pc:chgData name="Stijn Weijermars" userId="e364d0b9-009e-4116-b78a-a86aed516e71" providerId="ADAL" clId="{9B5A70A6-E264-418E-9D6B-ED7F2E8DB0D4}" dt="2020-12-01T10:17:25.032" v="1632" actId="2696"/>
        <pc:sldMkLst>
          <pc:docMk/>
          <pc:sldMk cId="2416701534" sldId="562"/>
        </pc:sldMkLst>
      </pc:sldChg>
      <pc:sldChg chg="new del">
        <pc:chgData name="Stijn Weijermars" userId="e364d0b9-009e-4116-b78a-a86aed516e71" providerId="ADAL" clId="{9B5A70A6-E264-418E-9D6B-ED7F2E8DB0D4}" dt="2020-12-01T10:17:25.032" v="1632" actId="2696"/>
        <pc:sldMkLst>
          <pc:docMk/>
          <pc:sldMk cId="638956797" sldId="563"/>
        </pc:sldMkLst>
      </pc:sldChg>
      <pc:sldChg chg="new del">
        <pc:chgData name="Stijn Weijermars" userId="e364d0b9-009e-4116-b78a-a86aed516e71" providerId="ADAL" clId="{9B5A70A6-E264-418E-9D6B-ED7F2E8DB0D4}" dt="2020-12-01T10:17:25.032" v="1632" actId="2696"/>
        <pc:sldMkLst>
          <pc:docMk/>
          <pc:sldMk cId="2896104912" sldId="564"/>
        </pc:sldMkLst>
      </pc:sldChg>
      <pc:sldChg chg="new del">
        <pc:chgData name="Stijn Weijermars" userId="e364d0b9-009e-4116-b78a-a86aed516e71" providerId="ADAL" clId="{9B5A70A6-E264-418E-9D6B-ED7F2E8DB0D4}" dt="2020-12-01T10:17:25.032" v="1632" actId="2696"/>
        <pc:sldMkLst>
          <pc:docMk/>
          <pc:sldMk cId="2724385390" sldId="565"/>
        </pc:sldMkLst>
      </pc:sldChg>
      <pc:sldChg chg="new del">
        <pc:chgData name="Stijn Weijermars" userId="e364d0b9-009e-4116-b78a-a86aed516e71" providerId="ADAL" clId="{9B5A70A6-E264-418E-9D6B-ED7F2E8DB0D4}" dt="2020-12-01T10:17:25.032" v="1632" actId="2696"/>
        <pc:sldMkLst>
          <pc:docMk/>
          <pc:sldMk cId="1578448304" sldId="566"/>
        </pc:sldMkLst>
      </pc:sldChg>
      <pc:sldChg chg="new del">
        <pc:chgData name="Stijn Weijermars" userId="e364d0b9-009e-4116-b78a-a86aed516e71" providerId="ADAL" clId="{9B5A70A6-E264-418E-9D6B-ED7F2E8DB0D4}" dt="2020-12-01T10:17:25.032" v="1632" actId="2696"/>
        <pc:sldMkLst>
          <pc:docMk/>
          <pc:sldMk cId="1272982043" sldId="567"/>
        </pc:sldMkLst>
      </pc:sldChg>
      <pc:sldChg chg="new del">
        <pc:chgData name="Stijn Weijermars" userId="e364d0b9-009e-4116-b78a-a86aed516e71" providerId="ADAL" clId="{9B5A70A6-E264-418E-9D6B-ED7F2E8DB0D4}" dt="2020-12-01T10:17:25.032" v="1632" actId="2696"/>
        <pc:sldMkLst>
          <pc:docMk/>
          <pc:sldMk cId="136006589" sldId="568"/>
        </pc:sldMkLst>
      </pc:sldChg>
      <pc:sldChg chg="new del">
        <pc:chgData name="Stijn Weijermars" userId="e364d0b9-009e-4116-b78a-a86aed516e71" providerId="ADAL" clId="{9B5A70A6-E264-418E-9D6B-ED7F2E8DB0D4}" dt="2020-12-01T10:17:25.032" v="1632" actId="2696"/>
        <pc:sldMkLst>
          <pc:docMk/>
          <pc:sldMk cId="1151743621" sldId="569"/>
        </pc:sldMkLst>
      </pc:sldChg>
      <pc:sldChg chg="new del">
        <pc:chgData name="Stijn Weijermars" userId="e364d0b9-009e-4116-b78a-a86aed516e71" providerId="ADAL" clId="{9B5A70A6-E264-418E-9D6B-ED7F2E8DB0D4}" dt="2020-12-01T10:17:25.032" v="1632" actId="2696"/>
        <pc:sldMkLst>
          <pc:docMk/>
          <pc:sldMk cId="336250326" sldId="570"/>
        </pc:sldMkLst>
      </pc:sldChg>
      <pc:sldChg chg="new del">
        <pc:chgData name="Stijn Weijermars" userId="e364d0b9-009e-4116-b78a-a86aed516e71" providerId="ADAL" clId="{9B5A70A6-E264-418E-9D6B-ED7F2E8DB0D4}" dt="2020-12-01T10:17:25.032" v="1632" actId="2696"/>
        <pc:sldMkLst>
          <pc:docMk/>
          <pc:sldMk cId="297650199" sldId="571"/>
        </pc:sldMkLst>
      </pc:sldChg>
      <pc:sldChg chg="new del">
        <pc:chgData name="Stijn Weijermars" userId="e364d0b9-009e-4116-b78a-a86aed516e71" providerId="ADAL" clId="{9B5A70A6-E264-418E-9D6B-ED7F2E8DB0D4}" dt="2020-12-01T10:17:25.032" v="1632" actId="2696"/>
        <pc:sldMkLst>
          <pc:docMk/>
          <pc:sldMk cId="3723734414" sldId="572"/>
        </pc:sldMkLst>
      </pc:sldChg>
      <pc:sldChg chg="new del">
        <pc:chgData name="Stijn Weijermars" userId="e364d0b9-009e-4116-b78a-a86aed516e71" providerId="ADAL" clId="{9B5A70A6-E264-418E-9D6B-ED7F2E8DB0D4}" dt="2020-12-01T10:17:25.032" v="1632" actId="2696"/>
        <pc:sldMkLst>
          <pc:docMk/>
          <pc:sldMk cId="3187234468" sldId="573"/>
        </pc:sldMkLst>
      </pc:sldChg>
      <pc:sldChg chg="new del">
        <pc:chgData name="Stijn Weijermars" userId="e364d0b9-009e-4116-b78a-a86aed516e71" providerId="ADAL" clId="{9B5A70A6-E264-418E-9D6B-ED7F2E8DB0D4}" dt="2020-12-01T10:17:25.032" v="1632" actId="2696"/>
        <pc:sldMkLst>
          <pc:docMk/>
          <pc:sldMk cId="286349839" sldId="574"/>
        </pc:sldMkLst>
      </pc:sldChg>
      <pc:sldChg chg="new del">
        <pc:chgData name="Stijn Weijermars" userId="e364d0b9-009e-4116-b78a-a86aed516e71" providerId="ADAL" clId="{9B5A70A6-E264-418E-9D6B-ED7F2E8DB0D4}" dt="2020-12-01T10:17:25.032" v="1632" actId="2696"/>
        <pc:sldMkLst>
          <pc:docMk/>
          <pc:sldMk cId="3690503352" sldId="575"/>
        </pc:sldMkLst>
      </pc:sldChg>
      <pc:sldChg chg="new del">
        <pc:chgData name="Stijn Weijermars" userId="e364d0b9-009e-4116-b78a-a86aed516e71" providerId="ADAL" clId="{9B5A70A6-E264-418E-9D6B-ED7F2E8DB0D4}" dt="2020-12-01T10:17:25.032" v="1632" actId="2696"/>
        <pc:sldMkLst>
          <pc:docMk/>
          <pc:sldMk cId="2693353285" sldId="576"/>
        </pc:sldMkLst>
      </pc:sldChg>
      <pc:sldChg chg="new del">
        <pc:chgData name="Stijn Weijermars" userId="e364d0b9-009e-4116-b78a-a86aed516e71" providerId="ADAL" clId="{9B5A70A6-E264-418E-9D6B-ED7F2E8DB0D4}" dt="2020-12-01T10:17:25.032" v="1632" actId="2696"/>
        <pc:sldMkLst>
          <pc:docMk/>
          <pc:sldMk cId="139465523" sldId="577"/>
        </pc:sldMkLst>
      </pc:sldChg>
      <pc:sldChg chg="new del">
        <pc:chgData name="Stijn Weijermars" userId="e364d0b9-009e-4116-b78a-a86aed516e71" providerId="ADAL" clId="{9B5A70A6-E264-418E-9D6B-ED7F2E8DB0D4}" dt="2020-12-01T10:17:25.032" v="1632" actId="2696"/>
        <pc:sldMkLst>
          <pc:docMk/>
          <pc:sldMk cId="1450827046" sldId="578"/>
        </pc:sldMkLst>
      </pc:sldChg>
      <pc:sldChg chg="new del">
        <pc:chgData name="Stijn Weijermars" userId="e364d0b9-009e-4116-b78a-a86aed516e71" providerId="ADAL" clId="{9B5A70A6-E264-418E-9D6B-ED7F2E8DB0D4}" dt="2020-12-01T10:17:25.032" v="1632" actId="2696"/>
        <pc:sldMkLst>
          <pc:docMk/>
          <pc:sldMk cId="2029793325" sldId="579"/>
        </pc:sldMkLst>
      </pc:sldChg>
      <pc:sldChg chg="new del">
        <pc:chgData name="Stijn Weijermars" userId="e364d0b9-009e-4116-b78a-a86aed516e71" providerId="ADAL" clId="{9B5A70A6-E264-418E-9D6B-ED7F2E8DB0D4}" dt="2020-12-01T10:17:25.032" v="1632" actId="2696"/>
        <pc:sldMkLst>
          <pc:docMk/>
          <pc:sldMk cId="536981917" sldId="580"/>
        </pc:sldMkLst>
      </pc:sldChg>
      <pc:sldChg chg="new del">
        <pc:chgData name="Stijn Weijermars" userId="e364d0b9-009e-4116-b78a-a86aed516e71" providerId="ADAL" clId="{9B5A70A6-E264-418E-9D6B-ED7F2E8DB0D4}" dt="2020-12-01T10:17:25.032" v="1632" actId="2696"/>
        <pc:sldMkLst>
          <pc:docMk/>
          <pc:sldMk cId="4246810562" sldId="581"/>
        </pc:sldMkLst>
      </pc:sldChg>
      <pc:sldChg chg="new del">
        <pc:chgData name="Stijn Weijermars" userId="e364d0b9-009e-4116-b78a-a86aed516e71" providerId="ADAL" clId="{9B5A70A6-E264-418E-9D6B-ED7F2E8DB0D4}" dt="2020-12-01T10:17:25.032" v="1632" actId="2696"/>
        <pc:sldMkLst>
          <pc:docMk/>
          <pc:sldMk cId="2177501695" sldId="582"/>
        </pc:sldMkLst>
      </pc:sldChg>
      <pc:sldChg chg="new del">
        <pc:chgData name="Stijn Weijermars" userId="e364d0b9-009e-4116-b78a-a86aed516e71" providerId="ADAL" clId="{9B5A70A6-E264-418E-9D6B-ED7F2E8DB0D4}" dt="2020-12-01T10:17:25.032" v="1632" actId="2696"/>
        <pc:sldMkLst>
          <pc:docMk/>
          <pc:sldMk cId="816170782" sldId="583"/>
        </pc:sldMkLst>
      </pc:sldChg>
      <pc:sldChg chg="new del">
        <pc:chgData name="Stijn Weijermars" userId="e364d0b9-009e-4116-b78a-a86aed516e71" providerId="ADAL" clId="{9B5A70A6-E264-418E-9D6B-ED7F2E8DB0D4}" dt="2020-12-01T10:17:25.032" v="1632" actId="2696"/>
        <pc:sldMkLst>
          <pc:docMk/>
          <pc:sldMk cId="2444423250" sldId="584"/>
        </pc:sldMkLst>
      </pc:sldChg>
      <pc:sldChg chg="new del">
        <pc:chgData name="Stijn Weijermars" userId="e364d0b9-009e-4116-b78a-a86aed516e71" providerId="ADAL" clId="{9B5A70A6-E264-418E-9D6B-ED7F2E8DB0D4}" dt="2020-12-01T10:17:25.032" v="1632" actId="2696"/>
        <pc:sldMkLst>
          <pc:docMk/>
          <pc:sldMk cId="1713699974" sldId="585"/>
        </pc:sldMkLst>
      </pc:sldChg>
      <pc:sldChg chg="new del">
        <pc:chgData name="Stijn Weijermars" userId="e364d0b9-009e-4116-b78a-a86aed516e71" providerId="ADAL" clId="{9B5A70A6-E264-418E-9D6B-ED7F2E8DB0D4}" dt="2020-12-01T10:17:25.032" v="1632" actId="2696"/>
        <pc:sldMkLst>
          <pc:docMk/>
          <pc:sldMk cId="1338746035" sldId="586"/>
        </pc:sldMkLst>
      </pc:sldChg>
      <pc:sldChg chg="new del">
        <pc:chgData name="Stijn Weijermars" userId="e364d0b9-009e-4116-b78a-a86aed516e71" providerId="ADAL" clId="{9B5A70A6-E264-418E-9D6B-ED7F2E8DB0D4}" dt="2020-12-01T10:17:25.032" v="1632" actId="2696"/>
        <pc:sldMkLst>
          <pc:docMk/>
          <pc:sldMk cId="3435810166" sldId="587"/>
        </pc:sldMkLst>
      </pc:sldChg>
      <pc:sldChg chg="new del">
        <pc:chgData name="Stijn Weijermars" userId="e364d0b9-009e-4116-b78a-a86aed516e71" providerId="ADAL" clId="{9B5A70A6-E264-418E-9D6B-ED7F2E8DB0D4}" dt="2020-12-01T10:17:25.032" v="1632" actId="2696"/>
        <pc:sldMkLst>
          <pc:docMk/>
          <pc:sldMk cId="3807092959" sldId="588"/>
        </pc:sldMkLst>
      </pc:sldChg>
      <pc:sldChg chg="new del">
        <pc:chgData name="Stijn Weijermars" userId="e364d0b9-009e-4116-b78a-a86aed516e71" providerId="ADAL" clId="{9B5A70A6-E264-418E-9D6B-ED7F2E8DB0D4}" dt="2020-12-01T10:17:25.032" v="1632" actId="2696"/>
        <pc:sldMkLst>
          <pc:docMk/>
          <pc:sldMk cId="495219534" sldId="589"/>
        </pc:sldMkLst>
      </pc:sldChg>
      <pc:sldChg chg="new del">
        <pc:chgData name="Stijn Weijermars" userId="e364d0b9-009e-4116-b78a-a86aed516e71" providerId="ADAL" clId="{9B5A70A6-E264-418E-9D6B-ED7F2E8DB0D4}" dt="2020-12-01T10:17:25.032" v="1632" actId="2696"/>
        <pc:sldMkLst>
          <pc:docMk/>
          <pc:sldMk cId="1673821479" sldId="590"/>
        </pc:sldMkLst>
      </pc:sldChg>
      <pc:sldChg chg="new del">
        <pc:chgData name="Stijn Weijermars" userId="e364d0b9-009e-4116-b78a-a86aed516e71" providerId="ADAL" clId="{9B5A70A6-E264-418E-9D6B-ED7F2E8DB0D4}" dt="2020-12-01T10:17:25.032" v="1632" actId="2696"/>
        <pc:sldMkLst>
          <pc:docMk/>
          <pc:sldMk cId="3196319343" sldId="591"/>
        </pc:sldMkLst>
      </pc:sldChg>
      <pc:sldChg chg="new del">
        <pc:chgData name="Stijn Weijermars" userId="e364d0b9-009e-4116-b78a-a86aed516e71" providerId="ADAL" clId="{9B5A70A6-E264-418E-9D6B-ED7F2E8DB0D4}" dt="2020-12-01T10:17:25.032" v="1632" actId="2696"/>
        <pc:sldMkLst>
          <pc:docMk/>
          <pc:sldMk cId="2423501350" sldId="592"/>
        </pc:sldMkLst>
      </pc:sldChg>
      <pc:sldChg chg="new del">
        <pc:chgData name="Stijn Weijermars" userId="e364d0b9-009e-4116-b78a-a86aed516e71" providerId="ADAL" clId="{9B5A70A6-E264-418E-9D6B-ED7F2E8DB0D4}" dt="2020-12-01T10:17:25.032" v="1632" actId="2696"/>
        <pc:sldMkLst>
          <pc:docMk/>
          <pc:sldMk cId="2119371564" sldId="593"/>
        </pc:sldMkLst>
      </pc:sldChg>
      <pc:sldChg chg="new del">
        <pc:chgData name="Stijn Weijermars" userId="e364d0b9-009e-4116-b78a-a86aed516e71" providerId="ADAL" clId="{9B5A70A6-E264-418E-9D6B-ED7F2E8DB0D4}" dt="2020-12-01T10:17:25.032" v="1632" actId="2696"/>
        <pc:sldMkLst>
          <pc:docMk/>
          <pc:sldMk cId="2444808323" sldId="594"/>
        </pc:sldMkLst>
      </pc:sldChg>
      <pc:sldChg chg="new del">
        <pc:chgData name="Stijn Weijermars" userId="e364d0b9-009e-4116-b78a-a86aed516e71" providerId="ADAL" clId="{9B5A70A6-E264-418E-9D6B-ED7F2E8DB0D4}" dt="2020-12-01T10:17:25.032" v="1632" actId="2696"/>
        <pc:sldMkLst>
          <pc:docMk/>
          <pc:sldMk cId="648850950" sldId="595"/>
        </pc:sldMkLst>
      </pc:sldChg>
      <pc:sldChg chg="new del">
        <pc:chgData name="Stijn Weijermars" userId="e364d0b9-009e-4116-b78a-a86aed516e71" providerId="ADAL" clId="{9B5A70A6-E264-418E-9D6B-ED7F2E8DB0D4}" dt="2020-12-01T10:17:25.032" v="1632" actId="2696"/>
        <pc:sldMkLst>
          <pc:docMk/>
          <pc:sldMk cId="1609424502" sldId="596"/>
        </pc:sldMkLst>
      </pc:sldChg>
      <pc:sldChg chg="new del">
        <pc:chgData name="Stijn Weijermars" userId="e364d0b9-009e-4116-b78a-a86aed516e71" providerId="ADAL" clId="{9B5A70A6-E264-418E-9D6B-ED7F2E8DB0D4}" dt="2020-12-01T10:17:25.032" v="1632" actId="2696"/>
        <pc:sldMkLst>
          <pc:docMk/>
          <pc:sldMk cId="2481966325" sldId="597"/>
        </pc:sldMkLst>
      </pc:sldChg>
      <pc:sldChg chg="new del">
        <pc:chgData name="Stijn Weijermars" userId="e364d0b9-009e-4116-b78a-a86aed516e71" providerId="ADAL" clId="{9B5A70A6-E264-418E-9D6B-ED7F2E8DB0D4}" dt="2020-12-01T10:17:25.032" v="1632" actId="2696"/>
        <pc:sldMkLst>
          <pc:docMk/>
          <pc:sldMk cId="1157855418" sldId="598"/>
        </pc:sldMkLst>
      </pc:sldChg>
      <pc:sldChg chg="new del">
        <pc:chgData name="Stijn Weijermars" userId="e364d0b9-009e-4116-b78a-a86aed516e71" providerId="ADAL" clId="{9B5A70A6-E264-418E-9D6B-ED7F2E8DB0D4}" dt="2020-12-01T10:17:25.032" v="1632" actId="2696"/>
        <pc:sldMkLst>
          <pc:docMk/>
          <pc:sldMk cId="3948979910" sldId="599"/>
        </pc:sldMkLst>
      </pc:sldChg>
      <pc:sldChg chg="new del">
        <pc:chgData name="Stijn Weijermars" userId="e364d0b9-009e-4116-b78a-a86aed516e71" providerId="ADAL" clId="{9B5A70A6-E264-418E-9D6B-ED7F2E8DB0D4}" dt="2020-12-01T10:17:25.032" v="1632" actId="2696"/>
        <pc:sldMkLst>
          <pc:docMk/>
          <pc:sldMk cId="3569244027" sldId="600"/>
        </pc:sldMkLst>
      </pc:sldChg>
      <pc:sldChg chg="new del">
        <pc:chgData name="Stijn Weijermars" userId="e364d0b9-009e-4116-b78a-a86aed516e71" providerId="ADAL" clId="{9B5A70A6-E264-418E-9D6B-ED7F2E8DB0D4}" dt="2020-12-01T10:17:25.032" v="1632" actId="2696"/>
        <pc:sldMkLst>
          <pc:docMk/>
          <pc:sldMk cId="2761387755" sldId="601"/>
        </pc:sldMkLst>
      </pc:sldChg>
      <pc:sldChg chg="new del">
        <pc:chgData name="Stijn Weijermars" userId="e364d0b9-009e-4116-b78a-a86aed516e71" providerId="ADAL" clId="{9B5A70A6-E264-418E-9D6B-ED7F2E8DB0D4}" dt="2020-12-01T10:17:25.032" v="1632" actId="2696"/>
        <pc:sldMkLst>
          <pc:docMk/>
          <pc:sldMk cId="2093140984" sldId="602"/>
        </pc:sldMkLst>
      </pc:sldChg>
      <pc:sldChg chg="new del">
        <pc:chgData name="Stijn Weijermars" userId="e364d0b9-009e-4116-b78a-a86aed516e71" providerId="ADAL" clId="{9B5A70A6-E264-418E-9D6B-ED7F2E8DB0D4}" dt="2020-12-01T10:17:25.032" v="1632" actId="2696"/>
        <pc:sldMkLst>
          <pc:docMk/>
          <pc:sldMk cId="1240400560" sldId="603"/>
        </pc:sldMkLst>
      </pc:sldChg>
      <pc:sldChg chg="new del">
        <pc:chgData name="Stijn Weijermars" userId="e364d0b9-009e-4116-b78a-a86aed516e71" providerId="ADAL" clId="{9B5A70A6-E264-418E-9D6B-ED7F2E8DB0D4}" dt="2020-12-01T10:17:25.032" v="1632" actId="2696"/>
        <pc:sldMkLst>
          <pc:docMk/>
          <pc:sldMk cId="3128287112" sldId="604"/>
        </pc:sldMkLst>
      </pc:sldChg>
      <pc:sldChg chg="new del">
        <pc:chgData name="Stijn Weijermars" userId="e364d0b9-009e-4116-b78a-a86aed516e71" providerId="ADAL" clId="{9B5A70A6-E264-418E-9D6B-ED7F2E8DB0D4}" dt="2020-12-01T10:17:25.032" v="1632" actId="2696"/>
        <pc:sldMkLst>
          <pc:docMk/>
          <pc:sldMk cId="1698436163" sldId="605"/>
        </pc:sldMkLst>
      </pc:sldChg>
      <pc:sldChg chg="new del">
        <pc:chgData name="Stijn Weijermars" userId="e364d0b9-009e-4116-b78a-a86aed516e71" providerId="ADAL" clId="{9B5A70A6-E264-418E-9D6B-ED7F2E8DB0D4}" dt="2020-12-01T10:17:25.032" v="1632" actId="2696"/>
        <pc:sldMkLst>
          <pc:docMk/>
          <pc:sldMk cId="1884501221" sldId="606"/>
        </pc:sldMkLst>
      </pc:sldChg>
      <pc:sldChg chg="new del">
        <pc:chgData name="Stijn Weijermars" userId="e364d0b9-009e-4116-b78a-a86aed516e71" providerId="ADAL" clId="{9B5A70A6-E264-418E-9D6B-ED7F2E8DB0D4}" dt="2020-12-01T10:17:25.032" v="1632" actId="2696"/>
        <pc:sldMkLst>
          <pc:docMk/>
          <pc:sldMk cId="3028126117" sldId="607"/>
        </pc:sldMkLst>
      </pc:sldChg>
      <pc:sldChg chg="new del">
        <pc:chgData name="Stijn Weijermars" userId="e364d0b9-009e-4116-b78a-a86aed516e71" providerId="ADAL" clId="{9B5A70A6-E264-418E-9D6B-ED7F2E8DB0D4}" dt="2020-12-01T10:17:25.032" v="1632" actId="2696"/>
        <pc:sldMkLst>
          <pc:docMk/>
          <pc:sldMk cId="289660185" sldId="608"/>
        </pc:sldMkLst>
      </pc:sldChg>
      <pc:sldChg chg="new del">
        <pc:chgData name="Stijn Weijermars" userId="e364d0b9-009e-4116-b78a-a86aed516e71" providerId="ADAL" clId="{9B5A70A6-E264-418E-9D6B-ED7F2E8DB0D4}" dt="2020-12-01T10:17:25.032" v="1632" actId="2696"/>
        <pc:sldMkLst>
          <pc:docMk/>
          <pc:sldMk cId="1957908744" sldId="609"/>
        </pc:sldMkLst>
      </pc:sldChg>
      <pc:sldChg chg="new del">
        <pc:chgData name="Stijn Weijermars" userId="e364d0b9-009e-4116-b78a-a86aed516e71" providerId="ADAL" clId="{9B5A70A6-E264-418E-9D6B-ED7F2E8DB0D4}" dt="2020-12-01T10:17:25.032" v="1632" actId="2696"/>
        <pc:sldMkLst>
          <pc:docMk/>
          <pc:sldMk cId="2939812875" sldId="610"/>
        </pc:sldMkLst>
      </pc:sldChg>
      <pc:sldChg chg="new del">
        <pc:chgData name="Stijn Weijermars" userId="e364d0b9-009e-4116-b78a-a86aed516e71" providerId="ADAL" clId="{9B5A70A6-E264-418E-9D6B-ED7F2E8DB0D4}" dt="2020-12-01T10:17:25.032" v="1632" actId="2696"/>
        <pc:sldMkLst>
          <pc:docMk/>
          <pc:sldMk cId="3258710210" sldId="611"/>
        </pc:sldMkLst>
      </pc:sldChg>
      <pc:sldChg chg="new del">
        <pc:chgData name="Stijn Weijermars" userId="e364d0b9-009e-4116-b78a-a86aed516e71" providerId="ADAL" clId="{9B5A70A6-E264-418E-9D6B-ED7F2E8DB0D4}" dt="2020-12-01T10:17:25.032" v="1632" actId="2696"/>
        <pc:sldMkLst>
          <pc:docMk/>
          <pc:sldMk cId="2233656064" sldId="612"/>
        </pc:sldMkLst>
      </pc:sldChg>
      <pc:sldChg chg="new del">
        <pc:chgData name="Stijn Weijermars" userId="e364d0b9-009e-4116-b78a-a86aed516e71" providerId="ADAL" clId="{9B5A70A6-E264-418E-9D6B-ED7F2E8DB0D4}" dt="2020-12-01T10:17:25.032" v="1632" actId="2696"/>
        <pc:sldMkLst>
          <pc:docMk/>
          <pc:sldMk cId="1434151729" sldId="613"/>
        </pc:sldMkLst>
      </pc:sldChg>
      <pc:sldChg chg="new del">
        <pc:chgData name="Stijn Weijermars" userId="e364d0b9-009e-4116-b78a-a86aed516e71" providerId="ADAL" clId="{9B5A70A6-E264-418E-9D6B-ED7F2E8DB0D4}" dt="2020-12-01T10:17:25.032" v="1632" actId="2696"/>
        <pc:sldMkLst>
          <pc:docMk/>
          <pc:sldMk cId="714931011" sldId="614"/>
        </pc:sldMkLst>
      </pc:sldChg>
      <pc:sldChg chg="new del">
        <pc:chgData name="Stijn Weijermars" userId="e364d0b9-009e-4116-b78a-a86aed516e71" providerId="ADAL" clId="{9B5A70A6-E264-418E-9D6B-ED7F2E8DB0D4}" dt="2020-12-01T10:17:25.032" v="1632" actId="2696"/>
        <pc:sldMkLst>
          <pc:docMk/>
          <pc:sldMk cId="4237342669" sldId="615"/>
        </pc:sldMkLst>
      </pc:sldChg>
      <pc:sldChg chg="new del">
        <pc:chgData name="Stijn Weijermars" userId="e364d0b9-009e-4116-b78a-a86aed516e71" providerId="ADAL" clId="{9B5A70A6-E264-418E-9D6B-ED7F2E8DB0D4}" dt="2020-12-01T10:17:25.032" v="1632" actId="2696"/>
        <pc:sldMkLst>
          <pc:docMk/>
          <pc:sldMk cId="2711445940" sldId="616"/>
        </pc:sldMkLst>
      </pc:sldChg>
      <pc:sldChg chg="new del">
        <pc:chgData name="Stijn Weijermars" userId="e364d0b9-009e-4116-b78a-a86aed516e71" providerId="ADAL" clId="{9B5A70A6-E264-418E-9D6B-ED7F2E8DB0D4}" dt="2020-12-01T10:17:25.032" v="1632" actId="2696"/>
        <pc:sldMkLst>
          <pc:docMk/>
          <pc:sldMk cId="3309237290" sldId="617"/>
        </pc:sldMkLst>
      </pc:sldChg>
      <pc:sldChg chg="new del">
        <pc:chgData name="Stijn Weijermars" userId="e364d0b9-009e-4116-b78a-a86aed516e71" providerId="ADAL" clId="{9B5A70A6-E264-418E-9D6B-ED7F2E8DB0D4}" dt="2020-12-01T10:17:25.032" v="1632" actId="2696"/>
        <pc:sldMkLst>
          <pc:docMk/>
          <pc:sldMk cId="4079494168" sldId="618"/>
        </pc:sldMkLst>
      </pc:sldChg>
      <pc:sldChg chg="new del">
        <pc:chgData name="Stijn Weijermars" userId="e364d0b9-009e-4116-b78a-a86aed516e71" providerId="ADAL" clId="{9B5A70A6-E264-418E-9D6B-ED7F2E8DB0D4}" dt="2020-12-01T10:17:25.032" v="1632" actId="2696"/>
        <pc:sldMkLst>
          <pc:docMk/>
          <pc:sldMk cId="3153512103" sldId="619"/>
        </pc:sldMkLst>
      </pc:sldChg>
      <pc:sldChg chg="new del">
        <pc:chgData name="Stijn Weijermars" userId="e364d0b9-009e-4116-b78a-a86aed516e71" providerId="ADAL" clId="{9B5A70A6-E264-418E-9D6B-ED7F2E8DB0D4}" dt="2020-12-01T10:17:25.032" v="1632" actId="2696"/>
        <pc:sldMkLst>
          <pc:docMk/>
          <pc:sldMk cId="1150949328" sldId="620"/>
        </pc:sldMkLst>
      </pc:sldChg>
      <pc:sldChg chg="new del">
        <pc:chgData name="Stijn Weijermars" userId="e364d0b9-009e-4116-b78a-a86aed516e71" providerId="ADAL" clId="{9B5A70A6-E264-418E-9D6B-ED7F2E8DB0D4}" dt="2020-12-01T10:17:25.032" v="1632" actId="2696"/>
        <pc:sldMkLst>
          <pc:docMk/>
          <pc:sldMk cId="3045479765" sldId="621"/>
        </pc:sldMkLst>
      </pc:sldChg>
      <pc:sldChg chg="new del">
        <pc:chgData name="Stijn Weijermars" userId="e364d0b9-009e-4116-b78a-a86aed516e71" providerId="ADAL" clId="{9B5A70A6-E264-418E-9D6B-ED7F2E8DB0D4}" dt="2020-12-01T10:17:25.032" v="1632" actId="2696"/>
        <pc:sldMkLst>
          <pc:docMk/>
          <pc:sldMk cId="560922387" sldId="622"/>
        </pc:sldMkLst>
      </pc:sldChg>
      <pc:sldChg chg="new del">
        <pc:chgData name="Stijn Weijermars" userId="e364d0b9-009e-4116-b78a-a86aed516e71" providerId="ADAL" clId="{9B5A70A6-E264-418E-9D6B-ED7F2E8DB0D4}" dt="2020-12-01T10:17:25.032" v="1632" actId="2696"/>
        <pc:sldMkLst>
          <pc:docMk/>
          <pc:sldMk cId="2608380557" sldId="623"/>
        </pc:sldMkLst>
      </pc:sldChg>
      <pc:sldChg chg="new del">
        <pc:chgData name="Stijn Weijermars" userId="e364d0b9-009e-4116-b78a-a86aed516e71" providerId="ADAL" clId="{9B5A70A6-E264-418E-9D6B-ED7F2E8DB0D4}" dt="2020-12-01T10:17:25.032" v="1632" actId="2696"/>
        <pc:sldMkLst>
          <pc:docMk/>
          <pc:sldMk cId="1715599336" sldId="624"/>
        </pc:sldMkLst>
      </pc:sldChg>
      <pc:sldChg chg="new del">
        <pc:chgData name="Stijn Weijermars" userId="e364d0b9-009e-4116-b78a-a86aed516e71" providerId="ADAL" clId="{9B5A70A6-E264-418E-9D6B-ED7F2E8DB0D4}" dt="2020-12-01T10:17:25.032" v="1632" actId="2696"/>
        <pc:sldMkLst>
          <pc:docMk/>
          <pc:sldMk cId="2577209032" sldId="625"/>
        </pc:sldMkLst>
      </pc:sldChg>
      <pc:sldChg chg="new del">
        <pc:chgData name="Stijn Weijermars" userId="e364d0b9-009e-4116-b78a-a86aed516e71" providerId="ADAL" clId="{9B5A70A6-E264-418E-9D6B-ED7F2E8DB0D4}" dt="2020-12-01T10:17:25.032" v="1632" actId="2696"/>
        <pc:sldMkLst>
          <pc:docMk/>
          <pc:sldMk cId="840858991" sldId="626"/>
        </pc:sldMkLst>
      </pc:sldChg>
      <pc:sldChg chg="new del">
        <pc:chgData name="Stijn Weijermars" userId="e364d0b9-009e-4116-b78a-a86aed516e71" providerId="ADAL" clId="{9B5A70A6-E264-418E-9D6B-ED7F2E8DB0D4}" dt="2020-12-01T10:17:25.032" v="1632" actId="2696"/>
        <pc:sldMkLst>
          <pc:docMk/>
          <pc:sldMk cId="1296475794" sldId="627"/>
        </pc:sldMkLst>
      </pc:sldChg>
      <pc:sldChg chg="new del">
        <pc:chgData name="Stijn Weijermars" userId="e364d0b9-009e-4116-b78a-a86aed516e71" providerId="ADAL" clId="{9B5A70A6-E264-418E-9D6B-ED7F2E8DB0D4}" dt="2020-12-01T10:17:25.032" v="1632" actId="2696"/>
        <pc:sldMkLst>
          <pc:docMk/>
          <pc:sldMk cId="1317162780" sldId="628"/>
        </pc:sldMkLst>
      </pc:sldChg>
      <pc:sldChg chg="new del">
        <pc:chgData name="Stijn Weijermars" userId="e364d0b9-009e-4116-b78a-a86aed516e71" providerId="ADAL" clId="{9B5A70A6-E264-418E-9D6B-ED7F2E8DB0D4}" dt="2020-12-01T10:17:25.032" v="1632" actId="2696"/>
        <pc:sldMkLst>
          <pc:docMk/>
          <pc:sldMk cId="674645598" sldId="629"/>
        </pc:sldMkLst>
      </pc:sldChg>
      <pc:sldChg chg="new del">
        <pc:chgData name="Stijn Weijermars" userId="e364d0b9-009e-4116-b78a-a86aed516e71" providerId="ADAL" clId="{9B5A70A6-E264-418E-9D6B-ED7F2E8DB0D4}" dt="2020-12-01T10:17:25.032" v="1632" actId="2696"/>
        <pc:sldMkLst>
          <pc:docMk/>
          <pc:sldMk cId="3134822699" sldId="630"/>
        </pc:sldMkLst>
      </pc:sldChg>
      <pc:sldChg chg="new del">
        <pc:chgData name="Stijn Weijermars" userId="e364d0b9-009e-4116-b78a-a86aed516e71" providerId="ADAL" clId="{9B5A70A6-E264-418E-9D6B-ED7F2E8DB0D4}" dt="2020-12-01T10:17:25.032" v="1632" actId="2696"/>
        <pc:sldMkLst>
          <pc:docMk/>
          <pc:sldMk cId="2666738724" sldId="631"/>
        </pc:sldMkLst>
      </pc:sldChg>
      <pc:sldChg chg="new del">
        <pc:chgData name="Stijn Weijermars" userId="e364d0b9-009e-4116-b78a-a86aed516e71" providerId="ADAL" clId="{9B5A70A6-E264-418E-9D6B-ED7F2E8DB0D4}" dt="2020-12-01T10:17:25.032" v="1632" actId="2696"/>
        <pc:sldMkLst>
          <pc:docMk/>
          <pc:sldMk cId="1326139294" sldId="632"/>
        </pc:sldMkLst>
      </pc:sldChg>
      <pc:sldChg chg="new del">
        <pc:chgData name="Stijn Weijermars" userId="e364d0b9-009e-4116-b78a-a86aed516e71" providerId="ADAL" clId="{9B5A70A6-E264-418E-9D6B-ED7F2E8DB0D4}" dt="2020-12-01T10:17:25.032" v="1632" actId="2696"/>
        <pc:sldMkLst>
          <pc:docMk/>
          <pc:sldMk cId="16502369" sldId="633"/>
        </pc:sldMkLst>
      </pc:sldChg>
      <pc:sldChg chg="new del">
        <pc:chgData name="Stijn Weijermars" userId="e364d0b9-009e-4116-b78a-a86aed516e71" providerId="ADAL" clId="{9B5A70A6-E264-418E-9D6B-ED7F2E8DB0D4}" dt="2020-12-01T10:17:25.032" v="1632" actId="2696"/>
        <pc:sldMkLst>
          <pc:docMk/>
          <pc:sldMk cId="3451610664" sldId="634"/>
        </pc:sldMkLst>
      </pc:sldChg>
      <pc:sldChg chg="new del">
        <pc:chgData name="Stijn Weijermars" userId="e364d0b9-009e-4116-b78a-a86aed516e71" providerId="ADAL" clId="{9B5A70A6-E264-418E-9D6B-ED7F2E8DB0D4}" dt="2020-12-01T10:17:25.032" v="1632" actId="2696"/>
        <pc:sldMkLst>
          <pc:docMk/>
          <pc:sldMk cId="688297527" sldId="635"/>
        </pc:sldMkLst>
      </pc:sldChg>
      <pc:sldChg chg="new del">
        <pc:chgData name="Stijn Weijermars" userId="e364d0b9-009e-4116-b78a-a86aed516e71" providerId="ADAL" clId="{9B5A70A6-E264-418E-9D6B-ED7F2E8DB0D4}" dt="2020-12-01T10:17:25.032" v="1632" actId="2696"/>
        <pc:sldMkLst>
          <pc:docMk/>
          <pc:sldMk cId="3941647203" sldId="636"/>
        </pc:sldMkLst>
      </pc:sldChg>
      <pc:sldChg chg="new del">
        <pc:chgData name="Stijn Weijermars" userId="e364d0b9-009e-4116-b78a-a86aed516e71" providerId="ADAL" clId="{9B5A70A6-E264-418E-9D6B-ED7F2E8DB0D4}" dt="2020-12-01T10:17:25.032" v="1632" actId="2696"/>
        <pc:sldMkLst>
          <pc:docMk/>
          <pc:sldMk cId="2098524748" sldId="637"/>
        </pc:sldMkLst>
      </pc:sldChg>
      <pc:sldChg chg="new del">
        <pc:chgData name="Stijn Weijermars" userId="e364d0b9-009e-4116-b78a-a86aed516e71" providerId="ADAL" clId="{9B5A70A6-E264-418E-9D6B-ED7F2E8DB0D4}" dt="2020-12-01T10:17:25.032" v="1632" actId="2696"/>
        <pc:sldMkLst>
          <pc:docMk/>
          <pc:sldMk cId="3848452326" sldId="638"/>
        </pc:sldMkLst>
      </pc:sldChg>
      <pc:sldChg chg="new del">
        <pc:chgData name="Stijn Weijermars" userId="e364d0b9-009e-4116-b78a-a86aed516e71" providerId="ADAL" clId="{9B5A70A6-E264-418E-9D6B-ED7F2E8DB0D4}" dt="2020-12-01T10:17:25.032" v="1632" actId="2696"/>
        <pc:sldMkLst>
          <pc:docMk/>
          <pc:sldMk cId="3946112017" sldId="639"/>
        </pc:sldMkLst>
      </pc:sldChg>
      <pc:sldChg chg="new del">
        <pc:chgData name="Stijn Weijermars" userId="e364d0b9-009e-4116-b78a-a86aed516e71" providerId="ADAL" clId="{9B5A70A6-E264-418E-9D6B-ED7F2E8DB0D4}" dt="2020-12-01T10:17:25.032" v="1632" actId="2696"/>
        <pc:sldMkLst>
          <pc:docMk/>
          <pc:sldMk cId="3117283501" sldId="640"/>
        </pc:sldMkLst>
      </pc:sldChg>
      <pc:sldChg chg="new del">
        <pc:chgData name="Stijn Weijermars" userId="e364d0b9-009e-4116-b78a-a86aed516e71" providerId="ADAL" clId="{9B5A70A6-E264-418E-9D6B-ED7F2E8DB0D4}" dt="2020-12-01T10:17:25.032" v="1632" actId="2696"/>
        <pc:sldMkLst>
          <pc:docMk/>
          <pc:sldMk cId="2391937507" sldId="641"/>
        </pc:sldMkLst>
      </pc:sldChg>
      <pc:sldChg chg="new del">
        <pc:chgData name="Stijn Weijermars" userId="e364d0b9-009e-4116-b78a-a86aed516e71" providerId="ADAL" clId="{9B5A70A6-E264-418E-9D6B-ED7F2E8DB0D4}" dt="2020-12-01T10:17:25.032" v="1632" actId="2696"/>
        <pc:sldMkLst>
          <pc:docMk/>
          <pc:sldMk cId="3293481270" sldId="642"/>
        </pc:sldMkLst>
      </pc:sldChg>
      <pc:sldChg chg="new del">
        <pc:chgData name="Stijn Weijermars" userId="e364d0b9-009e-4116-b78a-a86aed516e71" providerId="ADAL" clId="{9B5A70A6-E264-418E-9D6B-ED7F2E8DB0D4}" dt="2020-12-01T10:17:25.032" v="1632" actId="2696"/>
        <pc:sldMkLst>
          <pc:docMk/>
          <pc:sldMk cId="2922259244" sldId="643"/>
        </pc:sldMkLst>
      </pc:sldChg>
      <pc:sldChg chg="new del">
        <pc:chgData name="Stijn Weijermars" userId="e364d0b9-009e-4116-b78a-a86aed516e71" providerId="ADAL" clId="{9B5A70A6-E264-418E-9D6B-ED7F2E8DB0D4}" dt="2020-12-01T10:17:25.032" v="1632" actId="2696"/>
        <pc:sldMkLst>
          <pc:docMk/>
          <pc:sldMk cId="1848799461" sldId="644"/>
        </pc:sldMkLst>
      </pc:sldChg>
      <pc:sldChg chg="new del">
        <pc:chgData name="Stijn Weijermars" userId="e364d0b9-009e-4116-b78a-a86aed516e71" providerId="ADAL" clId="{9B5A70A6-E264-418E-9D6B-ED7F2E8DB0D4}" dt="2020-12-01T10:17:25.032" v="1632" actId="2696"/>
        <pc:sldMkLst>
          <pc:docMk/>
          <pc:sldMk cId="1168892819" sldId="645"/>
        </pc:sldMkLst>
      </pc:sldChg>
      <pc:sldChg chg="new del">
        <pc:chgData name="Stijn Weijermars" userId="e364d0b9-009e-4116-b78a-a86aed516e71" providerId="ADAL" clId="{9B5A70A6-E264-418E-9D6B-ED7F2E8DB0D4}" dt="2020-12-01T10:17:25.032" v="1632" actId="2696"/>
        <pc:sldMkLst>
          <pc:docMk/>
          <pc:sldMk cId="2771295921" sldId="646"/>
        </pc:sldMkLst>
      </pc:sldChg>
      <pc:sldChg chg="new del">
        <pc:chgData name="Stijn Weijermars" userId="e364d0b9-009e-4116-b78a-a86aed516e71" providerId="ADAL" clId="{9B5A70A6-E264-418E-9D6B-ED7F2E8DB0D4}" dt="2020-12-01T10:17:25.032" v="1632" actId="2696"/>
        <pc:sldMkLst>
          <pc:docMk/>
          <pc:sldMk cId="3885969111" sldId="647"/>
        </pc:sldMkLst>
      </pc:sldChg>
      <pc:sldChg chg="new del">
        <pc:chgData name="Stijn Weijermars" userId="e364d0b9-009e-4116-b78a-a86aed516e71" providerId="ADAL" clId="{9B5A70A6-E264-418E-9D6B-ED7F2E8DB0D4}" dt="2020-12-01T10:17:25.032" v="1632" actId="2696"/>
        <pc:sldMkLst>
          <pc:docMk/>
          <pc:sldMk cId="1239150838" sldId="648"/>
        </pc:sldMkLst>
      </pc:sldChg>
      <pc:sldChg chg="new del">
        <pc:chgData name="Stijn Weijermars" userId="e364d0b9-009e-4116-b78a-a86aed516e71" providerId="ADAL" clId="{9B5A70A6-E264-418E-9D6B-ED7F2E8DB0D4}" dt="2020-12-01T10:17:25.032" v="1632" actId="2696"/>
        <pc:sldMkLst>
          <pc:docMk/>
          <pc:sldMk cId="200772673" sldId="649"/>
        </pc:sldMkLst>
      </pc:sldChg>
      <pc:sldChg chg="new del">
        <pc:chgData name="Stijn Weijermars" userId="e364d0b9-009e-4116-b78a-a86aed516e71" providerId="ADAL" clId="{9B5A70A6-E264-418E-9D6B-ED7F2E8DB0D4}" dt="2020-12-01T10:17:25.032" v="1632" actId="2696"/>
        <pc:sldMkLst>
          <pc:docMk/>
          <pc:sldMk cId="1252875552" sldId="650"/>
        </pc:sldMkLst>
      </pc:sldChg>
      <pc:sldChg chg="new del">
        <pc:chgData name="Stijn Weijermars" userId="e364d0b9-009e-4116-b78a-a86aed516e71" providerId="ADAL" clId="{9B5A70A6-E264-418E-9D6B-ED7F2E8DB0D4}" dt="2020-12-01T10:17:25.032" v="1632" actId="2696"/>
        <pc:sldMkLst>
          <pc:docMk/>
          <pc:sldMk cId="557908068" sldId="651"/>
        </pc:sldMkLst>
      </pc:sldChg>
      <pc:sldChg chg="new del">
        <pc:chgData name="Stijn Weijermars" userId="e364d0b9-009e-4116-b78a-a86aed516e71" providerId="ADAL" clId="{9B5A70A6-E264-418E-9D6B-ED7F2E8DB0D4}" dt="2020-12-01T10:17:25.032" v="1632" actId="2696"/>
        <pc:sldMkLst>
          <pc:docMk/>
          <pc:sldMk cId="3505373384" sldId="652"/>
        </pc:sldMkLst>
      </pc:sldChg>
      <pc:sldChg chg="new del">
        <pc:chgData name="Stijn Weijermars" userId="e364d0b9-009e-4116-b78a-a86aed516e71" providerId="ADAL" clId="{9B5A70A6-E264-418E-9D6B-ED7F2E8DB0D4}" dt="2020-12-01T10:17:25.032" v="1632" actId="2696"/>
        <pc:sldMkLst>
          <pc:docMk/>
          <pc:sldMk cId="43890244" sldId="653"/>
        </pc:sldMkLst>
      </pc:sldChg>
      <pc:sldChg chg="new del">
        <pc:chgData name="Stijn Weijermars" userId="e364d0b9-009e-4116-b78a-a86aed516e71" providerId="ADAL" clId="{9B5A70A6-E264-418E-9D6B-ED7F2E8DB0D4}" dt="2020-12-01T10:17:25.032" v="1632" actId="2696"/>
        <pc:sldMkLst>
          <pc:docMk/>
          <pc:sldMk cId="383614873" sldId="654"/>
        </pc:sldMkLst>
      </pc:sldChg>
      <pc:sldChg chg="new del">
        <pc:chgData name="Stijn Weijermars" userId="e364d0b9-009e-4116-b78a-a86aed516e71" providerId="ADAL" clId="{9B5A70A6-E264-418E-9D6B-ED7F2E8DB0D4}" dt="2020-12-01T10:17:25.032" v="1632" actId="2696"/>
        <pc:sldMkLst>
          <pc:docMk/>
          <pc:sldMk cId="1549468674" sldId="655"/>
        </pc:sldMkLst>
      </pc:sldChg>
      <pc:sldChg chg="new del">
        <pc:chgData name="Stijn Weijermars" userId="e364d0b9-009e-4116-b78a-a86aed516e71" providerId="ADAL" clId="{9B5A70A6-E264-418E-9D6B-ED7F2E8DB0D4}" dt="2020-12-01T10:17:25.032" v="1632" actId="2696"/>
        <pc:sldMkLst>
          <pc:docMk/>
          <pc:sldMk cId="3454886808" sldId="656"/>
        </pc:sldMkLst>
      </pc:sldChg>
      <pc:sldChg chg="new del">
        <pc:chgData name="Stijn Weijermars" userId="e364d0b9-009e-4116-b78a-a86aed516e71" providerId="ADAL" clId="{9B5A70A6-E264-418E-9D6B-ED7F2E8DB0D4}" dt="2020-12-01T10:17:25.032" v="1632" actId="2696"/>
        <pc:sldMkLst>
          <pc:docMk/>
          <pc:sldMk cId="51421952" sldId="657"/>
        </pc:sldMkLst>
      </pc:sldChg>
      <pc:sldChg chg="new del">
        <pc:chgData name="Stijn Weijermars" userId="e364d0b9-009e-4116-b78a-a86aed516e71" providerId="ADAL" clId="{9B5A70A6-E264-418E-9D6B-ED7F2E8DB0D4}" dt="2020-12-01T10:17:25.032" v="1632" actId="2696"/>
        <pc:sldMkLst>
          <pc:docMk/>
          <pc:sldMk cId="590306461" sldId="658"/>
        </pc:sldMkLst>
      </pc:sldChg>
      <pc:sldChg chg="new del">
        <pc:chgData name="Stijn Weijermars" userId="e364d0b9-009e-4116-b78a-a86aed516e71" providerId="ADAL" clId="{9B5A70A6-E264-418E-9D6B-ED7F2E8DB0D4}" dt="2020-12-01T10:17:25.032" v="1632" actId="2696"/>
        <pc:sldMkLst>
          <pc:docMk/>
          <pc:sldMk cId="1055640208" sldId="659"/>
        </pc:sldMkLst>
      </pc:sldChg>
      <pc:sldChg chg="new del">
        <pc:chgData name="Stijn Weijermars" userId="e364d0b9-009e-4116-b78a-a86aed516e71" providerId="ADAL" clId="{9B5A70A6-E264-418E-9D6B-ED7F2E8DB0D4}" dt="2020-12-01T10:17:25.032" v="1632" actId="2696"/>
        <pc:sldMkLst>
          <pc:docMk/>
          <pc:sldMk cId="4162869150" sldId="660"/>
        </pc:sldMkLst>
      </pc:sldChg>
      <pc:sldChg chg="new del">
        <pc:chgData name="Stijn Weijermars" userId="e364d0b9-009e-4116-b78a-a86aed516e71" providerId="ADAL" clId="{9B5A70A6-E264-418E-9D6B-ED7F2E8DB0D4}" dt="2020-12-01T10:17:25.032" v="1632" actId="2696"/>
        <pc:sldMkLst>
          <pc:docMk/>
          <pc:sldMk cId="1255436932" sldId="661"/>
        </pc:sldMkLst>
      </pc:sldChg>
      <pc:sldChg chg="new del">
        <pc:chgData name="Stijn Weijermars" userId="e364d0b9-009e-4116-b78a-a86aed516e71" providerId="ADAL" clId="{9B5A70A6-E264-418E-9D6B-ED7F2E8DB0D4}" dt="2020-12-01T10:17:25.032" v="1632" actId="2696"/>
        <pc:sldMkLst>
          <pc:docMk/>
          <pc:sldMk cId="3861994287" sldId="662"/>
        </pc:sldMkLst>
      </pc:sldChg>
      <pc:sldChg chg="new del">
        <pc:chgData name="Stijn Weijermars" userId="e364d0b9-009e-4116-b78a-a86aed516e71" providerId="ADAL" clId="{9B5A70A6-E264-418E-9D6B-ED7F2E8DB0D4}" dt="2020-12-01T10:17:25.032" v="1632" actId="2696"/>
        <pc:sldMkLst>
          <pc:docMk/>
          <pc:sldMk cId="2281732009" sldId="663"/>
        </pc:sldMkLst>
      </pc:sldChg>
      <pc:sldChg chg="new del">
        <pc:chgData name="Stijn Weijermars" userId="e364d0b9-009e-4116-b78a-a86aed516e71" providerId="ADAL" clId="{9B5A70A6-E264-418E-9D6B-ED7F2E8DB0D4}" dt="2020-12-01T10:17:25.032" v="1632" actId="2696"/>
        <pc:sldMkLst>
          <pc:docMk/>
          <pc:sldMk cId="914057509" sldId="664"/>
        </pc:sldMkLst>
      </pc:sldChg>
      <pc:sldChg chg="new del">
        <pc:chgData name="Stijn Weijermars" userId="e364d0b9-009e-4116-b78a-a86aed516e71" providerId="ADAL" clId="{9B5A70A6-E264-418E-9D6B-ED7F2E8DB0D4}" dt="2020-12-01T10:17:25.032" v="1632" actId="2696"/>
        <pc:sldMkLst>
          <pc:docMk/>
          <pc:sldMk cId="2800939969" sldId="665"/>
        </pc:sldMkLst>
      </pc:sldChg>
      <pc:sldChg chg="new del">
        <pc:chgData name="Stijn Weijermars" userId="e364d0b9-009e-4116-b78a-a86aed516e71" providerId="ADAL" clId="{9B5A70A6-E264-418E-9D6B-ED7F2E8DB0D4}" dt="2020-12-01T10:17:25.032" v="1632" actId="2696"/>
        <pc:sldMkLst>
          <pc:docMk/>
          <pc:sldMk cId="1153367369" sldId="666"/>
        </pc:sldMkLst>
      </pc:sldChg>
      <pc:sldChg chg="new del">
        <pc:chgData name="Stijn Weijermars" userId="e364d0b9-009e-4116-b78a-a86aed516e71" providerId="ADAL" clId="{9B5A70A6-E264-418E-9D6B-ED7F2E8DB0D4}" dt="2020-12-01T10:17:25.032" v="1632" actId="2696"/>
        <pc:sldMkLst>
          <pc:docMk/>
          <pc:sldMk cId="1716114992" sldId="667"/>
        </pc:sldMkLst>
      </pc:sldChg>
      <pc:sldChg chg="new del">
        <pc:chgData name="Stijn Weijermars" userId="e364d0b9-009e-4116-b78a-a86aed516e71" providerId="ADAL" clId="{9B5A70A6-E264-418E-9D6B-ED7F2E8DB0D4}" dt="2020-12-01T10:17:25.032" v="1632" actId="2696"/>
        <pc:sldMkLst>
          <pc:docMk/>
          <pc:sldMk cId="4224844776" sldId="668"/>
        </pc:sldMkLst>
      </pc:sldChg>
      <pc:sldChg chg="new del">
        <pc:chgData name="Stijn Weijermars" userId="e364d0b9-009e-4116-b78a-a86aed516e71" providerId="ADAL" clId="{9B5A70A6-E264-418E-9D6B-ED7F2E8DB0D4}" dt="2020-12-01T10:17:25.032" v="1632" actId="2696"/>
        <pc:sldMkLst>
          <pc:docMk/>
          <pc:sldMk cId="555029738" sldId="669"/>
        </pc:sldMkLst>
      </pc:sldChg>
      <pc:sldChg chg="new del">
        <pc:chgData name="Stijn Weijermars" userId="e364d0b9-009e-4116-b78a-a86aed516e71" providerId="ADAL" clId="{9B5A70A6-E264-418E-9D6B-ED7F2E8DB0D4}" dt="2020-12-01T10:17:25.032" v="1632" actId="2696"/>
        <pc:sldMkLst>
          <pc:docMk/>
          <pc:sldMk cId="2385843409" sldId="670"/>
        </pc:sldMkLst>
      </pc:sldChg>
      <pc:sldChg chg="new del">
        <pc:chgData name="Stijn Weijermars" userId="e364d0b9-009e-4116-b78a-a86aed516e71" providerId="ADAL" clId="{9B5A70A6-E264-418E-9D6B-ED7F2E8DB0D4}" dt="2020-12-01T10:17:25.032" v="1632" actId="2696"/>
        <pc:sldMkLst>
          <pc:docMk/>
          <pc:sldMk cId="3733786746" sldId="671"/>
        </pc:sldMkLst>
      </pc:sldChg>
      <pc:sldChg chg="new del">
        <pc:chgData name="Stijn Weijermars" userId="e364d0b9-009e-4116-b78a-a86aed516e71" providerId="ADAL" clId="{9B5A70A6-E264-418E-9D6B-ED7F2E8DB0D4}" dt="2020-12-01T10:17:25.032" v="1632" actId="2696"/>
        <pc:sldMkLst>
          <pc:docMk/>
          <pc:sldMk cId="1104579562" sldId="672"/>
        </pc:sldMkLst>
      </pc:sldChg>
      <pc:sldChg chg="new del">
        <pc:chgData name="Stijn Weijermars" userId="e364d0b9-009e-4116-b78a-a86aed516e71" providerId="ADAL" clId="{9B5A70A6-E264-418E-9D6B-ED7F2E8DB0D4}" dt="2020-12-01T10:17:25.032" v="1632" actId="2696"/>
        <pc:sldMkLst>
          <pc:docMk/>
          <pc:sldMk cId="2881086496" sldId="673"/>
        </pc:sldMkLst>
      </pc:sldChg>
      <pc:sldChg chg="new del">
        <pc:chgData name="Stijn Weijermars" userId="e364d0b9-009e-4116-b78a-a86aed516e71" providerId="ADAL" clId="{9B5A70A6-E264-418E-9D6B-ED7F2E8DB0D4}" dt="2020-12-01T10:17:25.032" v="1632" actId="2696"/>
        <pc:sldMkLst>
          <pc:docMk/>
          <pc:sldMk cId="751910299" sldId="674"/>
        </pc:sldMkLst>
      </pc:sldChg>
      <pc:sldChg chg="new del">
        <pc:chgData name="Stijn Weijermars" userId="e364d0b9-009e-4116-b78a-a86aed516e71" providerId="ADAL" clId="{9B5A70A6-E264-418E-9D6B-ED7F2E8DB0D4}" dt="2020-12-01T10:17:25.032" v="1632" actId="2696"/>
        <pc:sldMkLst>
          <pc:docMk/>
          <pc:sldMk cId="4272877698" sldId="675"/>
        </pc:sldMkLst>
      </pc:sldChg>
      <pc:sldChg chg="new del">
        <pc:chgData name="Stijn Weijermars" userId="e364d0b9-009e-4116-b78a-a86aed516e71" providerId="ADAL" clId="{9B5A70A6-E264-418E-9D6B-ED7F2E8DB0D4}" dt="2020-12-01T10:17:25.032" v="1632" actId="2696"/>
        <pc:sldMkLst>
          <pc:docMk/>
          <pc:sldMk cId="2991067431" sldId="676"/>
        </pc:sldMkLst>
      </pc:sldChg>
      <pc:sldChg chg="new del">
        <pc:chgData name="Stijn Weijermars" userId="e364d0b9-009e-4116-b78a-a86aed516e71" providerId="ADAL" clId="{9B5A70A6-E264-418E-9D6B-ED7F2E8DB0D4}" dt="2020-12-01T10:17:25.032" v="1632" actId="2696"/>
        <pc:sldMkLst>
          <pc:docMk/>
          <pc:sldMk cId="288533291" sldId="677"/>
        </pc:sldMkLst>
      </pc:sldChg>
      <pc:sldChg chg="new del">
        <pc:chgData name="Stijn Weijermars" userId="e364d0b9-009e-4116-b78a-a86aed516e71" providerId="ADAL" clId="{9B5A70A6-E264-418E-9D6B-ED7F2E8DB0D4}" dt="2020-12-01T10:17:25.032" v="1632" actId="2696"/>
        <pc:sldMkLst>
          <pc:docMk/>
          <pc:sldMk cId="2170401491" sldId="678"/>
        </pc:sldMkLst>
      </pc:sldChg>
      <pc:sldChg chg="new del">
        <pc:chgData name="Stijn Weijermars" userId="e364d0b9-009e-4116-b78a-a86aed516e71" providerId="ADAL" clId="{9B5A70A6-E264-418E-9D6B-ED7F2E8DB0D4}" dt="2020-12-01T10:17:25.032" v="1632" actId="2696"/>
        <pc:sldMkLst>
          <pc:docMk/>
          <pc:sldMk cId="2338564427" sldId="679"/>
        </pc:sldMkLst>
      </pc:sldChg>
      <pc:sldChg chg="new del">
        <pc:chgData name="Stijn Weijermars" userId="e364d0b9-009e-4116-b78a-a86aed516e71" providerId="ADAL" clId="{9B5A70A6-E264-418E-9D6B-ED7F2E8DB0D4}" dt="2020-12-01T10:17:25.032" v="1632" actId="2696"/>
        <pc:sldMkLst>
          <pc:docMk/>
          <pc:sldMk cId="4053796471" sldId="680"/>
        </pc:sldMkLst>
      </pc:sldChg>
      <pc:sldChg chg="new del">
        <pc:chgData name="Stijn Weijermars" userId="e364d0b9-009e-4116-b78a-a86aed516e71" providerId="ADAL" clId="{9B5A70A6-E264-418E-9D6B-ED7F2E8DB0D4}" dt="2020-12-01T10:17:25.032" v="1632" actId="2696"/>
        <pc:sldMkLst>
          <pc:docMk/>
          <pc:sldMk cId="2573370393" sldId="681"/>
        </pc:sldMkLst>
      </pc:sldChg>
      <pc:sldChg chg="new del">
        <pc:chgData name="Stijn Weijermars" userId="e364d0b9-009e-4116-b78a-a86aed516e71" providerId="ADAL" clId="{9B5A70A6-E264-418E-9D6B-ED7F2E8DB0D4}" dt="2020-12-01T10:17:25.032" v="1632" actId="2696"/>
        <pc:sldMkLst>
          <pc:docMk/>
          <pc:sldMk cId="2919165339" sldId="682"/>
        </pc:sldMkLst>
      </pc:sldChg>
      <pc:sldChg chg="new del">
        <pc:chgData name="Stijn Weijermars" userId="e364d0b9-009e-4116-b78a-a86aed516e71" providerId="ADAL" clId="{9B5A70A6-E264-418E-9D6B-ED7F2E8DB0D4}" dt="2020-12-01T10:17:25.032" v="1632" actId="2696"/>
        <pc:sldMkLst>
          <pc:docMk/>
          <pc:sldMk cId="2901299957" sldId="683"/>
        </pc:sldMkLst>
      </pc:sldChg>
      <pc:sldChg chg="new del">
        <pc:chgData name="Stijn Weijermars" userId="e364d0b9-009e-4116-b78a-a86aed516e71" providerId="ADAL" clId="{9B5A70A6-E264-418E-9D6B-ED7F2E8DB0D4}" dt="2020-12-01T10:17:25.032" v="1632" actId="2696"/>
        <pc:sldMkLst>
          <pc:docMk/>
          <pc:sldMk cId="4057035842" sldId="684"/>
        </pc:sldMkLst>
      </pc:sldChg>
      <pc:sldChg chg="new del">
        <pc:chgData name="Stijn Weijermars" userId="e364d0b9-009e-4116-b78a-a86aed516e71" providerId="ADAL" clId="{9B5A70A6-E264-418E-9D6B-ED7F2E8DB0D4}" dt="2020-12-01T10:17:25.032" v="1632" actId="2696"/>
        <pc:sldMkLst>
          <pc:docMk/>
          <pc:sldMk cId="1611300486" sldId="685"/>
        </pc:sldMkLst>
      </pc:sldChg>
      <pc:sldChg chg="new del">
        <pc:chgData name="Stijn Weijermars" userId="e364d0b9-009e-4116-b78a-a86aed516e71" providerId="ADAL" clId="{9B5A70A6-E264-418E-9D6B-ED7F2E8DB0D4}" dt="2020-12-01T10:17:25.032" v="1632" actId="2696"/>
        <pc:sldMkLst>
          <pc:docMk/>
          <pc:sldMk cId="301498523" sldId="686"/>
        </pc:sldMkLst>
      </pc:sldChg>
      <pc:sldChg chg="new del">
        <pc:chgData name="Stijn Weijermars" userId="e364d0b9-009e-4116-b78a-a86aed516e71" providerId="ADAL" clId="{9B5A70A6-E264-418E-9D6B-ED7F2E8DB0D4}" dt="2020-12-01T10:17:25.032" v="1632" actId="2696"/>
        <pc:sldMkLst>
          <pc:docMk/>
          <pc:sldMk cId="3136960681" sldId="687"/>
        </pc:sldMkLst>
      </pc:sldChg>
      <pc:sldChg chg="new del">
        <pc:chgData name="Stijn Weijermars" userId="e364d0b9-009e-4116-b78a-a86aed516e71" providerId="ADAL" clId="{9B5A70A6-E264-418E-9D6B-ED7F2E8DB0D4}" dt="2020-12-01T10:17:25.032" v="1632" actId="2696"/>
        <pc:sldMkLst>
          <pc:docMk/>
          <pc:sldMk cId="51548650" sldId="688"/>
        </pc:sldMkLst>
      </pc:sldChg>
      <pc:sldChg chg="new del">
        <pc:chgData name="Stijn Weijermars" userId="e364d0b9-009e-4116-b78a-a86aed516e71" providerId="ADAL" clId="{9B5A70A6-E264-418E-9D6B-ED7F2E8DB0D4}" dt="2020-12-01T10:17:25.032" v="1632" actId="2696"/>
        <pc:sldMkLst>
          <pc:docMk/>
          <pc:sldMk cId="1916817631" sldId="689"/>
        </pc:sldMkLst>
      </pc:sldChg>
      <pc:sldChg chg="new del">
        <pc:chgData name="Stijn Weijermars" userId="e364d0b9-009e-4116-b78a-a86aed516e71" providerId="ADAL" clId="{9B5A70A6-E264-418E-9D6B-ED7F2E8DB0D4}" dt="2020-12-01T10:17:25.032" v="1632" actId="2696"/>
        <pc:sldMkLst>
          <pc:docMk/>
          <pc:sldMk cId="1522189174" sldId="690"/>
        </pc:sldMkLst>
      </pc:sldChg>
      <pc:sldChg chg="new del">
        <pc:chgData name="Stijn Weijermars" userId="e364d0b9-009e-4116-b78a-a86aed516e71" providerId="ADAL" clId="{9B5A70A6-E264-418E-9D6B-ED7F2E8DB0D4}" dt="2020-12-01T10:17:25.032" v="1632" actId="2696"/>
        <pc:sldMkLst>
          <pc:docMk/>
          <pc:sldMk cId="2601851846" sldId="691"/>
        </pc:sldMkLst>
      </pc:sldChg>
      <pc:sldChg chg="new del">
        <pc:chgData name="Stijn Weijermars" userId="e364d0b9-009e-4116-b78a-a86aed516e71" providerId="ADAL" clId="{9B5A70A6-E264-418E-9D6B-ED7F2E8DB0D4}" dt="2020-12-01T10:17:25.032" v="1632" actId="2696"/>
        <pc:sldMkLst>
          <pc:docMk/>
          <pc:sldMk cId="2431142638" sldId="692"/>
        </pc:sldMkLst>
      </pc:sldChg>
      <pc:sldChg chg="new del">
        <pc:chgData name="Stijn Weijermars" userId="e364d0b9-009e-4116-b78a-a86aed516e71" providerId="ADAL" clId="{9B5A70A6-E264-418E-9D6B-ED7F2E8DB0D4}" dt="2020-12-01T10:17:25.032" v="1632" actId="2696"/>
        <pc:sldMkLst>
          <pc:docMk/>
          <pc:sldMk cId="1759674768" sldId="693"/>
        </pc:sldMkLst>
      </pc:sldChg>
      <pc:sldChg chg="new del">
        <pc:chgData name="Stijn Weijermars" userId="e364d0b9-009e-4116-b78a-a86aed516e71" providerId="ADAL" clId="{9B5A70A6-E264-418E-9D6B-ED7F2E8DB0D4}" dt="2020-12-01T10:17:25.032" v="1632" actId="2696"/>
        <pc:sldMkLst>
          <pc:docMk/>
          <pc:sldMk cId="2549509342" sldId="694"/>
        </pc:sldMkLst>
      </pc:sldChg>
      <pc:sldChg chg="new del">
        <pc:chgData name="Stijn Weijermars" userId="e364d0b9-009e-4116-b78a-a86aed516e71" providerId="ADAL" clId="{9B5A70A6-E264-418E-9D6B-ED7F2E8DB0D4}" dt="2020-12-01T10:17:25.032" v="1632" actId="2696"/>
        <pc:sldMkLst>
          <pc:docMk/>
          <pc:sldMk cId="4203542984" sldId="695"/>
        </pc:sldMkLst>
      </pc:sldChg>
      <pc:sldChg chg="new del">
        <pc:chgData name="Stijn Weijermars" userId="e364d0b9-009e-4116-b78a-a86aed516e71" providerId="ADAL" clId="{9B5A70A6-E264-418E-9D6B-ED7F2E8DB0D4}" dt="2020-12-01T10:17:25.032" v="1632" actId="2696"/>
        <pc:sldMkLst>
          <pc:docMk/>
          <pc:sldMk cId="2344756856" sldId="696"/>
        </pc:sldMkLst>
      </pc:sldChg>
      <pc:sldChg chg="new del">
        <pc:chgData name="Stijn Weijermars" userId="e364d0b9-009e-4116-b78a-a86aed516e71" providerId="ADAL" clId="{9B5A70A6-E264-418E-9D6B-ED7F2E8DB0D4}" dt="2020-12-01T10:17:25.032" v="1632" actId="2696"/>
        <pc:sldMkLst>
          <pc:docMk/>
          <pc:sldMk cId="3536246524" sldId="697"/>
        </pc:sldMkLst>
      </pc:sldChg>
      <pc:sldChg chg="new del">
        <pc:chgData name="Stijn Weijermars" userId="e364d0b9-009e-4116-b78a-a86aed516e71" providerId="ADAL" clId="{9B5A70A6-E264-418E-9D6B-ED7F2E8DB0D4}" dt="2020-12-01T10:17:25.032" v="1632" actId="2696"/>
        <pc:sldMkLst>
          <pc:docMk/>
          <pc:sldMk cId="2052077755" sldId="698"/>
        </pc:sldMkLst>
      </pc:sldChg>
      <pc:sldChg chg="new del">
        <pc:chgData name="Stijn Weijermars" userId="e364d0b9-009e-4116-b78a-a86aed516e71" providerId="ADAL" clId="{9B5A70A6-E264-418E-9D6B-ED7F2E8DB0D4}" dt="2020-12-01T10:17:25.032" v="1632" actId="2696"/>
        <pc:sldMkLst>
          <pc:docMk/>
          <pc:sldMk cId="2356195021" sldId="699"/>
        </pc:sldMkLst>
      </pc:sldChg>
      <pc:sldChg chg="new del">
        <pc:chgData name="Stijn Weijermars" userId="e364d0b9-009e-4116-b78a-a86aed516e71" providerId="ADAL" clId="{9B5A70A6-E264-418E-9D6B-ED7F2E8DB0D4}" dt="2020-12-01T10:17:25.032" v="1632" actId="2696"/>
        <pc:sldMkLst>
          <pc:docMk/>
          <pc:sldMk cId="810233969" sldId="700"/>
        </pc:sldMkLst>
      </pc:sldChg>
      <pc:sldChg chg="new del">
        <pc:chgData name="Stijn Weijermars" userId="e364d0b9-009e-4116-b78a-a86aed516e71" providerId="ADAL" clId="{9B5A70A6-E264-418E-9D6B-ED7F2E8DB0D4}" dt="2020-12-01T10:17:25.032" v="1632" actId="2696"/>
        <pc:sldMkLst>
          <pc:docMk/>
          <pc:sldMk cId="2240728530" sldId="701"/>
        </pc:sldMkLst>
      </pc:sldChg>
      <pc:sldChg chg="new del">
        <pc:chgData name="Stijn Weijermars" userId="e364d0b9-009e-4116-b78a-a86aed516e71" providerId="ADAL" clId="{9B5A70A6-E264-418E-9D6B-ED7F2E8DB0D4}" dt="2020-12-01T10:17:25.032" v="1632" actId="2696"/>
        <pc:sldMkLst>
          <pc:docMk/>
          <pc:sldMk cId="3110170418" sldId="702"/>
        </pc:sldMkLst>
      </pc:sldChg>
      <pc:sldChg chg="new del">
        <pc:chgData name="Stijn Weijermars" userId="e364d0b9-009e-4116-b78a-a86aed516e71" providerId="ADAL" clId="{9B5A70A6-E264-418E-9D6B-ED7F2E8DB0D4}" dt="2020-12-01T10:17:25.032" v="1632" actId="2696"/>
        <pc:sldMkLst>
          <pc:docMk/>
          <pc:sldMk cId="571382696" sldId="703"/>
        </pc:sldMkLst>
      </pc:sldChg>
      <pc:sldChg chg="new del">
        <pc:chgData name="Stijn Weijermars" userId="e364d0b9-009e-4116-b78a-a86aed516e71" providerId="ADAL" clId="{9B5A70A6-E264-418E-9D6B-ED7F2E8DB0D4}" dt="2020-12-01T10:17:25.032" v="1632" actId="2696"/>
        <pc:sldMkLst>
          <pc:docMk/>
          <pc:sldMk cId="77330673" sldId="704"/>
        </pc:sldMkLst>
      </pc:sldChg>
      <pc:sldChg chg="new del">
        <pc:chgData name="Stijn Weijermars" userId="e364d0b9-009e-4116-b78a-a86aed516e71" providerId="ADAL" clId="{9B5A70A6-E264-418E-9D6B-ED7F2E8DB0D4}" dt="2020-12-01T10:17:25.032" v="1632" actId="2696"/>
        <pc:sldMkLst>
          <pc:docMk/>
          <pc:sldMk cId="1787924891" sldId="705"/>
        </pc:sldMkLst>
      </pc:sldChg>
      <pc:sldChg chg="new del">
        <pc:chgData name="Stijn Weijermars" userId="e364d0b9-009e-4116-b78a-a86aed516e71" providerId="ADAL" clId="{9B5A70A6-E264-418E-9D6B-ED7F2E8DB0D4}" dt="2020-12-01T10:17:25.032" v="1632" actId="2696"/>
        <pc:sldMkLst>
          <pc:docMk/>
          <pc:sldMk cId="1208790222" sldId="706"/>
        </pc:sldMkLst>
      </pc:sldChg>
      <pc:sldChg chg="new del">
        <pc:chgData name="Stijn Weijermars" userId="e364d0b9-009e-4116-b78a-a86aed516e71" providerId="ADAL" clId="{9B5A70A6-E264-418E-9D6B-ED7F2E8DB0D4}" dt="2020-12-01T10:17:25.032" v="1632" actId="2696"/>
        <pc:sldMkLst>
          <pc:docMk/>
          <pc:sldMk cId="3570364850" sldId="707"/>
        </pc:sldMkLst>
      </pc:sldChg>
      <pc:sldChg chg="new del">
        <pc:chgData name="Stijn Weijermars" userId="e364d0b9-009e-4116-b78a-a86aed516e71" providerId="ADAL" clId="{9B5A70A6-E264-418E-9D6B-ED7F2E8DB0D4}" dt="2020-12-01T10:17:25.032" v="1632" actId="2696"/>
        <pc:sldMkLst>
          <pc:docMk/>
          <pc:sldMk cId="3121348497" sldId="708"/>
        </pc:sldMkLst>
      </pc:sldChg>
      <pc:sldChg chg="new del">
        <pc:chgData name="Stijn Weijermars" userId="e364d0b9-009e-4116-b78a-a86aed516e71" providerId="ADAL" clId="{9B5A70A6-E264-418E-9D6B-ED7F2E8DB0D4}" dt="2020-12-01T10:17:25.032" v="1632" actId="2696"/>
        <pc:sldMkLst>
          <pc:docMk/>
          <pc:sldMk cId="3875000748" sldId="709"/>
        </pc:sldMkLst>
      </pc:sldChg>
      <pc:sldChg chg="new del">
        <pc:chgData name="Stijn Weijermars" userId="e364d0b9-009e-4116-b78a-a86aed516e71" providerId="ADAL" clId="{9B5A70A6-E264-418E-9D6B-ED7F2E8DB0D4}" dt="2020-12-01T10:17:25.032" v="1632" actId="2696"/>
        <pc:sldMkLst>
          <pc:docMk/>
          <pc:sldMk cId="867966128" sldId="710"/>
        </pc:sldMkLst>
      </pc:sldChg>
      <pc:sldChg chg="new del">
        <pc:chgData name="Stijn Weijermars" userId="e364d0b9-009e-4116-b78a-a86aed516e71" providerId="ADAL" clId="{9B5A70A6-E264-418E-9D6B-ED7F2E8DB0D4}" dt="2020-12-01T10:17:25.032" v="1632" actId="2696"/>
        <pc:sldMkLst>
          <pc:docMk/>
          <pc:sldMk cId="3996469933" sldId="711"/>
        </pc:sldMkLst>
      </pc:sldChg>
      <pc:sldChg chg="new del">
        <pc:chgData name="Stijn Weijermars" userId="e364d0b9-009e-4116-b78a-a86aed516e71" providerId="ADAL" clId="{9B5A70A6-E264-418E-9D6B-ED7F2E8DB0D4}" dt="2020-12-01T10:17:25.032" v="1632" actId="2696"/>
        <pc:sldMkLst>
          <pc:docMk/>
          <pc:sldMk cId="1797455288" sldId="712"/>
        </pc:sldMkLst>
      </pc:sldChg>
      <pc:sldChg chg="new del">
        <pc:chgData name="Stijn Weijermars" userId="e364d0b9-009e-4116-b78a-a86aed516e71" providerId="ADAL" clId="{9B5A70A6-E264-418E-9D6B-ED7F2E8DB0D4}" dt="2020-12-01T10:17:25.032" v="1632" actId="2696"/>
        <pc:sldMkLst>
          <pc:docMk/>
          <pc:sldMk cId="685211518" sldId="713"/>
        </pc:sldMkLst>
      </pc:sldChg>
      <pc:sldChg chg="new del">
        <pc:chgData name="Stijn Weijermars" userId="e364d0b9-009e-4116-b78a-a86aed516e71" providerId="ADAL" clId="{9B5A70A6-E264-418E-9D6B-ED7F2E8DB0D4}" dt="2020-12-01T10:17:25.032" v="1632" actId="2696"/>
        <pc:sldMkLst>
          <pc:docMk/>
          <pc:sldMk cId="3406235462" sldId="714"/>
        </pc:sldMkLst>
      </pc:sldChg>
      <pc:sldChg chg="new del">
        <pc:chgData name="Stijn Weijermars" userId="e364d0b9-009e-4116-b78a-a86aed516e71" providerId="ADAL" clId="{9B5A70A6-E264-418E-9D6B-ED7F2E8DB0D4}" dt="2020-12-01T10:17:25.032" v="1632" actId="2696"/>
        <pc:sldMkLst>
          <pc:docMk/>
          <pc:sldMk cId="2278765289" sldId="715"/>
        </pc:sldMkLst>
      </pc:sldChg>
      <pc:sldChg chg="new del">
        <pc:chgData name="Stijn Weijermars" userId="e364d0b9-009e-4116-b78a-a86aed516e71" providerId="ADAL" clId="{9B5A70A6-E264-418E-9D6B-ED7F2E8DB0D4}" dt="2020-12-01T10:17:25.032" v="1632" actId="2696"/>
        <pc:sldMkLst>
          <pc:docMk/>
          <pc:sldMk cId="2367982356" sldId="716"/>
        </pc:sldMkLst>
      </pc:sldChg>
      <pc:sldChg chg="new del">
        <pc:chgData name="Stijn Weijermars" userId="e364d0b9-009e-4116-b78a-a86aed516e71" providerId="ADAL" clId="{9B5A70A6-E264-418E-9D6B-ED7F2E8DB0D4}" dt="2020-12-01T10:17:25.032" v="1632" actId="2696"/>
        <pc:sldMkLst>
          <pc:docMk/>
          <pc:sldMk cId="3679939954" sldId="717"/>
        </pc:sldMkLst>
      </pc:sldChg>
      <pc:sldChg chg="new del">
        <pc:chgData name="Stijn Weijermars" userId="e364d0b9-009e-4116-b78a-a86aed516e71" providerId="ADAL" clId="{9B5A70A6-E264-418E-9D6B-ED7F2E8DB0D4}" dt="2020-12-01T10:17:25.032" v="1632" actId="2696"/>
        <pc:sldMkLst>
          <pc:docMk/>
          <pc:sldMk cId="2387023362" sldId="718"/>
        </pc:sldMkLst>
      </pc:sldChg>
      <pc:sldChg chg="new del">
        <pc:chgData name="Stijn Weijermars" userId="e364d0b9-009e-4116-b78a-a86aed516e71" providerId="ADAL" clId="{9B5A70A6-E264-418E-9D6B-ED7F2E8DB0D4}" dt="2020-12-01T10:17:25.032" v="1632" actId="2696"/>
        <pc:sldMkLst>
          <pc:docMk/>
          <pc:sldMk cId="446527413" sldId="719"/>
        </pc:sldMkLst>
      </pc:sldChg>
      <pc:sldChg chg="new del">
        <pc:chgData name="Stijn Weijermars" userId="e364d0b9-009e-4116-b78a-a86aed516e71" providerId="ADAL" clId="{9B5A70A6-E264-418E-9D6B-ED7F2E8DB0D4}" dt="2020-12-01T10:17:25.032" v="1632" actId="2696"/>
        <pc:sldMkLst>
          <pc:docMk/>
          <pc:sldMk cId="3513460152" sldId="720"/>
        </pc:sldMkLst>
      </pc:sldChg>
      <pc:sldChg chg="new del">
        <pc:chgData name="Stijn Weijermars" userId="e364d0b9-009e-4116-b78a-a86aed516e71" providerId="ADAL" clId="{9B5A70A6-E264-418E-9D6B-ED7F2E8DB0D4}" dt="2020-12-01T10:17:25.032" v="1632" actId="2696"/>
        <pc:sldMkLst>
          <pc:docMk/>
          <pc:sldMk cId="2755845433" sldId="721"/>
        </pc:sldMkLst>
      </pc:sldChg>
      <pc:sldChg chg="new del">
        <pc:chgData name="Stijn Weijermars" userId="e364d0b9-009e-4116-b78a-a86aed516e71" providerId="ADAL" clId="{9B5A70A6-E264-418E-9D6B-ED7F2E8DB0D4}" dt="2020-12-01T10:17:25.032" v="1632" actId="2696"/>
        <pc:sldMkLst>
          <pc:docMk/>
          <pc:sldMk cId="1372540109" sldId="722"/>
        </pc:sldMkLst>
      </pc:sldChg>
      <pc:sldChg chg="new del">
        <pc:chgData name="Stijn Weijermars" userId="e364d0b9-009e-4116-b78a-a86aed516e71" providerId="ADAL" clId="{9B5A70A6-E264-418E-9D6B-ED7F2E8DB0D4}" dt="2020-12-01T10:17:25.032" v="1632" actId="2696"/>
        <pc:sldMkLst>
          <pc:docMk/>
          <pc:sldMk cId="3940025406" sldId="723"/>
        </pc:sldMkLst>
      </pc:sldChg>
      <pc:sldChg chg="new del">
        <pc:chgData name="Stijn Weijermars" userId="e364d0b9-009e-4116-b78a-a86aed516e71" providerId="ADAL" clId="{9B5A70A6-E264-418E-9D6B-ED7F2E8DB0D4}" dt="2020-12-01T10:17:25.032" v="1632" actId="2696"/>
        <pc:sldMkLst>
          <pc:docMk/>
          <pc:sldMk cId="1277114902" sldId="724"/>
        </pc:sldMkLst>
      </pc:sldChg>
      <pc:sldChg chg="new del">
        <pc:chgData name="Stijn Weijermars" userId="e364d0b9-009e-4116-b78a-a86aed516e71" providerId="ADAL" clId="{9B5A70A6-E264-418E-9D6B-ED7F2E8DB0D4}" dt="2020-12-01T10:17:25.032" v="1632" actId="2696"/>
        <pc:sldMkLst>
          <pc:docMk/>
          <pc:sldMk cId="3646227073" sldId="725"/>
        </pc:sldMkLst>
      </pc:sldChg>
      <pc:sldChg chg="new del">
        <pc:chgData name="Stijn Weijermars" userId="e364d0b9-009e-4116-b78a-a86aed516e71" providerId="ADAL" clId="{9B5A70A6-E264-418E-9D6B-ED7F2E8DB0D4}" dt="2020-12-01T10:17:25.032" v="1632" actId="2696"/>
        <pc:sldMkLst>
          <pc:docMk/>
          <pc:sldMk cId="3482826647" sldId="726"/>
        </pc:sldMkLst>
      </pc:sldChg>
      <pc:sldChg chg="new del">
        <pc:chgData name="Stijn Weijermars" userId="e364d0b9-009e-4116-b78a-a86aed516e71" providerId="ADAL" clId="{9B5A70A6-E264-418E-9D6B-ED7F2E8DB0D4}" dt="2020-12-01T10:17:25.032" v="1632" actId="2696"/>
        <pc:sldMkLst>
          <pc:docMk/>
          <pc:sldMk cId="3223235241" sldId="727"/>
        </pc:sldMkLst>
      </pc:sldChg>
      <pc:sldChg chg="new del">
        <pc:chgData name="Stijn Weijermars" userId="e364d0b9-009e-4116-b78a-a86aed516e71" providerId="ADAL" clId="{9B5A70A6-E264-418E-9D6B-ED7F2E8DB0D4}" dt="2020-12-01T10:17:25.032" v="1632" actId="2696"/>
        <pc:sldMkLst>
          <pc:docMk/>
          <pc:sldMk cId="1195533015" sldId="728"/>
        </pc:sldMkLst>
      </pc:sldChg>
      <pc:sldChg chg="new del">
        <pc:chgData name="Stijn Weijermars" userId="e364d0b9-009e-4116-b78a-a86aed516e71" providerId="ADAL" clId="{9B5A70A6-E264-418E-9D6B-ED7F2E8DB0D4}" dt="2020-12-01T10:17:25.032" v="1632" actId="2696"/>
        <pc:sldMkLst>
          <pc:docMk/>
          <pc:sldMk cId="761475159" sldId="729"/>
        </pc:sldMkLst>
      </pc:sldChg>
      <pc:sldChg chg="new del">
        <pc:chgData name="Stijn Weijermars" userId="e364d0b9-009e-4116-b78a-a86aed516e71" providerId="ADAL" clId="{9B5A70A6-E264-418E-9D6B-ED7F2E8DB0D4}" dt="2020-12-01T10:17:25.032" v="1632" actId="2696"/>
        <pc:sldMkLst>
          <pc:docMk/>
          <pc:sldMk cId="1848726702" sldId="730"/>
        </pc:sldMkLst>
      </pc:sldChg>
      <pc:sldChg chg="new del">
        <pc:chgData name="Stijn Weijermars" userId="e364d0b9-009e-4116-b78a-a86aed516e71" providerId="ADAL" clId="{9B5A70A6-E264-418E-9D6B-ED7F2E8DB0D4}" dt="2020-12-01T10:17:25.032" v="1632" actId="2696"/>
        <pc:sldMkLst>
          <pc:docMk/>
          <pc:sldMk cId="1476645905" sldId="731"/>
        </pc:sldMkLst>
      </pc:sldChg>
      <pc:sldChg chg="new del">
        <pc:chgData name="Stijn Weijermars" userId="e364d0b9-009e-4116-b78a-a86aed516e71" providerId="ADAL" clId="{9B5A70A6-E264-418E-9D6B-ED7F2E8DB0D4}" dt="2020-12-01T10:17:25.032" v="1632" actId="2696"/>
        <pc:sldMkLst>
          <pc:docMk/>
          <pc:sldMk cId="2823839934" sldId="732"/>
        </pc:sldMkLst>
      </pc:sldChg>
      <pc:sldChg chg="new del">
        <pc:chgData name="Stijn Weijermars" userId="e364d0b9-009e-4116-b78a-a86aed516e71" providerId="ADAL" clId="{9B5A70A6-E264-418E-9D6B-ED7F2E8DB0D4}" dt="2020-12-01T10:17:25.032" v="1632" actId="2696"/>
        <pc:sldMkLst>
          <pc:docMk/>
          <pc:sldMk cId="3906632120" sldId="733"/>
        </pc:sldMkLst>
      </pc:sldChg>
      <pc:sldChg chg="new del">
        <pc:chgData name="Stijn Weijermars" userId="e364d0b9-009e-4116-b78a-a86aed516e71" providerId="ADAL" clId="{9B5A70A6-E264-418E-9D6B-ED7F2E8DB0D4}" dt="2020-12-01T10:17:25.032" v="1632" actId="2696"/>
        <pc:sldMkLst>
          <pc:docMk/>
          <pc:sldMk cId="3818568871" sldId="734"/>
        </pc:sldMkLst>
      </pc:sldChg>
      <pc:sldChg chg="new del">
        <pc:chgData name="Stijn Weijermars" userId="e364d0b9-009e-4116-b78a-a86aed516e71" providerId="ADAL" clId="{9B5A70A6-E264-418E-9D6B-ED7F2E8DB0D4}" dt="2020-12-01T10:17:25.032" v="1632" actId="2696"/>
        <pc:sldMkLst>
          <pc:docMk/>
          <pc:sldMk cId="1046526810" sldId="735"/>
        </pc:sldMkLst>
      </pc:sldChg>
      <pc:sldChg chg="new del">
        <pc:chgData name="Stijn Weijermars" userId="e364d0b9-009e-4116-b78a-a86aed516e71" providerId="ADAL" clId="{9B5A70A6-E264-418E-9D6B-ED7F2E8DB0D4}" dt="2020-12-01T10:17:25.032" v="1632" actId="2696"/>
        <pc:sldMkLst>
          <pc:docMk/>
          <pc:sldMk cId="3498788377" sldId="736"/>
        </pc:sldMkLst>
      </pc:sldChg>
      <pc:sldChg chg="new del">
        <pc:chgData name="Stijn Weijermars" userId="e364d0b9-009e-4116-b78a-a86aed516e71" providerId="ADAL" clId="{9B5A70A6-E264-418E-9D6B-ED7F2E8DB0D4}" dt="2020-12-01T10:17:25.032" v="1632" actId="2696"/>
        <pc:sldMkLst>
          <pc:docMk/>
          <pc:sldMk cId="3840038829" sldId="737"/>
        </pc:sldMkLst>
      </pc:sldChg>
      <pc:sldChg chg="new del">
        <pc:chgData name="Stijn Weijermars" userId="e364d0b9-009e-4116-b78a-a86aed516e71" providerId="ADAL" clId="{9B5A70A6-E264-418E-9D6B-ED7F2E8DB0D4}" dt="2020-12-01T10:17:25.032" v="1632" actId="2696"/>
        <pc:sldMkLst>
          <pc:docMk/>
          <pc:sldMk cId="2469915387" sldId="738"/>
        </pc:sldMkLst>
      </pc:sldChg>
      <pc:sldChg chg="new del">
        <pc:chgData name="Stijn Weijermars" userId="e364d0b9-009e-4116-b78a-a86aed516e71" providerId="ADAL" clId="{9B5A70A6-E264-418E-9D6B-ED7F2E8DB0D4}" dt="2020-12-01T10:17:25.032" v="1632" actId="2696"/>
        <pc:sldMkLst>
          <pc:docMk/>
          <pc:sldMk cId="1479155961" sldId="739"/>
        </pc:sldMkLst>
      </pc:sldChg>
      <pc:sldChg chg="new del">
        <pc:chgData name="Stijn Weijermars" userId="e364d0b9-009e-4116-b78a-a86aed516e71" providerId="ADAL" clId="{9B5A70A6-E264-418E-9D6B-ED7F2E8DB0D4}" dt="2020-12-01T10:17:25.032" v="1632" actId="2696"/>
        <pc:sldMkLst>
          <pc:docMk/>
          <pc:sldMk cId="2525128812" sldId="740"/>
        </pc:sldMkLst>
      </pc:sldChg>
      <pc:sldChg chg="new del">
        <pc:chgData name="Stijn Weijermars" userId="e364d0b9-009e-4116-b78a-a86aed516e71" providerId="ADAL" clId="{9B5A70A6-E264-418E-9D6B-ED7F2E8DB0D4}" dt="2020-12-01T10:17:25.032" v="1632" actId="2696"/>
        <pc:sldMkLst>
          <pc:docMk/>
          <pc:sldMk cId="3256828700" sldId="741"/>
        </pc:sldMkLst>
      </pc:sldChg>
      <pc:sldChg chg="new del">
        <pc:chgData name="Stijn Weijermars" userId="e364d0b9-009e-4116-b78a-a86aed516e71" providerId="ADAL" clId="{9B5A70A6-E264-418E-9D6B-ED7F2E8DB0D4}" dt="2020-12-01T10:17:25.032" v="1632" actId="2696"/>
        <pc:sldMkLst>
          <pc:docMk/>
          <pc:sldMk cId="1852798690" sldId="742"/>
        </pc:sldMkLst>
      </pc:sldChg>
      <pc:sldChg chg="new del">
        <pc:chgData name="Stijn Weijermars" userId="e364d0b9-009e-4116-b78a-a86aed516e71" providerId="ADAL" clId="{9B5A70A6-E264-418E-9D6B-ED7F2E8DB0D4}" dt="2020-12-01T10:17:25.032" v="1632" actId="2696"/>
        <pc:sldMkLst>
          <pc:docMk/>
          <pc:sldMk cId="3592189455" sldId="743"/>
        </pc:sldMkLst>
      </pc:sldChg>
      <pc:sldChg chg="new del">
        <pc:chgData name="Stijn Weijermars" userId="e364d0b9-009e-4116-b78a-a86aed516e71" providerId="ADAL" clId="{9B5A70A6-E264-418E-9D6B-ED7F2E8DB0D4}" dt="2020-12-01T10:17:25.032" v="1632" actId="2696"/>
        <pc:sldMkLst>
          <pc:docMk/>
          <pc:sldMk cId="1330358366" sldId="744"/>
        </pc:sldMkLst>
      </pc:sldChg>
      <pc:sldChg chg="new del">
        <pc:chgData name="Stijn Weijermars" userId="e364d0b9-009e-4116-b78a-a86aed516e71" providerId="ADAL" clId="{9B5A70A6-E264-418E-9D6B-ED7F2E8DB0D4}" dt="2020-12-01T10:17:25.032" v="1632" actId="2696"/>
        <pc:sldMkLst>
          <pc:docMk/>
          <pc:sldMk cId="1468929968" sldId="745"/>
        </pc:sldMkLst>
      </pc:sldChg>
      <pc:sldChg chg="new del">
        <pc:chgData name="Stijn Weijermars" userId="e364d0b9-009e-4116-b78a-a86aed516e71" providerId="ADAL" clId="{9B5A70A6-E264-418E-9D6B-ED7F2E8DB0D4}" dt="2020-12-01T10:17:25.032" v="1632" actId="2696"/>
        <pc:sldMkLst>
          <pc:docMk/>
          <pc:sldMk cId="1025187330" sldId="746"/>
        </pc:sldMkLst>
      </pc:sldChg>
      <pc:sldChg chg="new del">
        <pc:chgData name="Stijn Weijermars" userId="e364d0b9-009e-4116-b78a-a86aed516e71" providerId="ADAL" clId="{9B5A70A6-E264-418E-9D6B-ED7F2E8DB0D4}" dt="2020-12-01T10:17:25.032" v="1632" actId="2696"/>
        <pc:sldMkLst>
          <pc:docMk/>
          <pc:sldMk cId="572814138" sldId="747"/>
        </pc:sldMkLst>
      </pc:sldChg>
      <pc:sldChg chg="new del">
        <pc:chgData name="Stijn Weijermars" userId="e364d0b9-009e-4116-b78a-a86aed516e71" providerId="ADAL" clId="{9B5A70A6-E264-418E-9D6B-ED7F2E8DB0D4}" dt="2020-12-01T10:17:25.032" v="1632" actId="2696"/>
        <pc:sldMkLst>
          <pc:docMk/>
          <pc:sldMk cId="3541653900" sldId="748"/>
        </pc:sldMkLst>
      </pc:sldChg>
      <pc:sldChg chg="new del">
        <pc:chgData name="Stijn Weijermars" userId="e364d0b9-009e-4116-b78a-a86aed516e71" providerId="ADAL" clId="{9B5A70A6-E264-418E-9D6B-ED7F2E8DB0D4}" dt="2020-12-01T10:17:25.032" v="1632" actId="2696"/>
        <pc:sldMkLst>
          <pc:docMk/>
          <pc:sldMk cId="3304463466" sldId="749"/>
        </pc:sldMkLst>
      </pc:sldChg>
      <pc:sldChg chg="new del">
        <pc:chgData name="Stijn Weijermars" userId="e364d0b9-009e-4116-b78a-a86aed516e71" providerId="ADAL" clId="{9B5A70A6-E264-418E-9D6B-ED7F2E8DB0D4}" dt="2020-12-01T10:17:25.032" v="1632" actId="2696"/>
        <pc:sldMkLst>
          <pc:docMk/>
          <pc:sldMk cId="2329549123" sldId="750"/>
        </pc:sldMkLst>
      </pc:sldChg>
      <pc:sldChg chg="new del">
        <pc:chgData name="Stijn Weijermars" userId="e364d0b9-009e-4116-b78a-a86aed516e71" providerId="ADAL" clId="{9B5A70A6-E264-418E-9D6B-ED7F2E8DB0D4}" dt="2020-12-01T10:17:25.032" v="1632" actId="2696"/>
        <pc:sldMkLst>
          <pc:docMk/>
          <pc:sldMk cId="1735352929" sldId="751"/>
        </pc:sldMkLst>
      </pc:sldChg>
      <pc:sldChg chg="new del">
        <pc:chgData name="Stijn Weijermars" userId="e364d0b9-009e-4116-b78a-a86aed516e71" providerId="ADAL" clId="{9B5A70A6-E264-418E-9D6B-ED7F2E8DB0D4}" dt="2020-12-01T10:17:25.032" v="1632" actId="2696"/>
        <pc:sldMkLst>
          <pc:docMk/>
          <pc:sldMk cId="3082433707" sldId="752"/>
        </pc:sldMkLst>
      </pc:sldChg>
      <pc:sldChg chg="new del">
        <pc:chgData name="Stijn Weijermars" userId="e364d0b9-009e-4116-b78a-a86aed516e71" providerId="ADAL" clId="{9B5A70A6-E264-418E-9D6B-ED7F2E8DB0D4}" dt="2020-12-01T10:17:25.032" v="1632" actId="2696"/>
        <pc:sldMkLst>
          <pc:docMk/>
          <pc:sldMk cId="1646518237" sldId="753"/>
        </pc:sldMkLst>
      </pc:sldChg>
      <pc:sldChg chg="new del">
        <pc:chgData name="Stijn Weijermars" userId="e364d0b9-009e-4116-b78a-a86aed516e71" providerId="ADAL" clId="{9B5A70A6-E264-418E-9D6B-ED7F2E8DB0D4}" dt="2020-12-01T10:17:25.032" v="1632" actId="2696"/>
        <pc:sldMkLst>
          <pc:docMk/>
          <pc:sldMk cId="1506753798" sldId="754"/>
        </pc:sldMkLst>
      </pc:sldChg>
      <pc:sldChg chg="new del">
        <pc:chgData name="Stijn Weijermars" userId="e364d0b9-009e-4116-b78a-a86aed516e71" providerId="ADAL" clId="{9B5A70A6-E264-418E-9D6B-ED7F2E8DB0D4}" dt="2020-12-01T10:17:25.032" v="1632" actId="2696"/>
        <pc:sldMkLst>
          <pc:docMk/>
          <pc:sldMk cId="2413678728" sldId="755"/>
        </pc:sldMkLst>
      </pc:sldChg>
      <pc:sldChg chg="new del">
        <pc:chgData name="Stijn Weijermars" userId="e364d0b9-009e-4116-b78a-a86aed516e71" providerId="ADAL" clId="{9B5A70A6-E264-418E-9D6B-ED7F2E8DB0D4}" dt="2020-12-01T10:17:25.032" v="1632" actId="2696"/>
        <pc:sldMkLst>
          <pc:docMk/>
          <pc:sldMk cId="1093987671" sldId="756"/>
        </pc:sldMkLst>
      </pc:sldChg>
      <pc:sldChg chg="new del">
        <pc:chgData name="Stijn Weijermars" userId="e364d0b9-009e-4116-b78a-a86aed516e71" providerId="ADAL" clId="{9B5A70A6-E264-418E-9D6B-ED7F2E8DB0D4}" dt="2020-12-01T10:17:25.032" v="1632" actId="2696"/>
        <pc:sldMkLst>
          <pc:docMk/>
          <pc:sldMk cId="509483221" sldId="757"/>
        </pc:sldMkLst>
      </pc:sldChg>
      <pc:sldChg chg="new del">
        <pc:chgData name="Stijn Weijermars" userId="e364d0b9-009e-4116-b78a-a86aed516e71" providerId="ADAL" clId="{9B5A70A6-E264-418E-9D6B-ED7F2E8DB0D4}" dt="2020-12-01T10:17:25.032" v="1632" actId="2696"/>
        <pc:sldMkLst>
          <pc:docMk/>
          <pc:sldMk cId="656652711" sldId="758"/>
        </pc:sldMkLst>
      </pc:sldChg>
      <pc:sldChg chg="new del">
        <pc:chgData name="Stijn Weijermars" userId="e364d0b9-009e-4116-b78a-a86aed516e71" providerId="ADAL" clId="{9B5A70A6-E264-418E-9D6B-ED7F2E8DB0D4}" dt="2020-12-01T10:17:25.032" v="1632" actId="2696"/>
        <pc:sldMkLst>
          <pc:docMk/>
          <pc:sldMk cId="1451141627" sldId="759"/>
        </pc:sldMkLst>
      </pc:sldChg>
      <pc:sldChg chg="new del">
        <pc:chgData name="Stijn Weijermars" userId="e364d0b9-009e-4116-b78a-a86aed516e71" providerId="ADAL" clId="{9B5A70A6-E264-418E-9D6B-ED7F2E8DB0D4}" dt="2020-12-01T10:17:25.032" v="1632" actId="2696"/>
        <pc:sldMkLst>
          <pc:docMk/>
          <pc:sldMk cId="3572131767" sldId="760"/>
        </pc:sldMkLst>
      </pc:sldChg>
      <pc:sldChg chg="new del">
        <pc:chgData name="Stijn Weijermars" userId="e364d0b9-009e-4116-b78a-a86aed516e71" providerId="ADAL" clId="{9B5A70A6-E264-418E-9D6B-ED7F2E8DB0D4}" dt="2020-12-01T10:17:25.032" v="1632" actId="2696"/>
        <pc:sldMkLst>
          <pc:docMk/>
          <pc:sldMk cId="1082882324" sldId="761"/>
        </pc:sldMkLst>
      </pc:sldChg>
      <pc:sldChg chg="new del">
        <pc:chgData name="Stijn Weijermars" userId="e364d0b9-009e-4116-b78a-a86aed516e71" providerId="ADAL" clId="{9B5A70A6-E264-418E-9D6B-ED7F2E8DB0D4}" dt="2020-12-01T10:17:25.032" v="1632" actId="2696"/>
        <pc:sldMkLst>
          <pc:docMk/>
          <pc:sldMk cId="1024628079" sldId="762"/>
        </pc:sldMkLst>
      </pc:sldChg>
      <pc:sldChg chg="new del">
        <pc:chgData name="Stijn Weijermars" userId="e364d0b9-009e-4116-b78a-a86aed516e71" providerId="ADAL" clId="{9B5A70A6-E264-418E-9D6B-ED7F2E8DB0D4}" dt="2020-12-01T10:17:25.032" v="1632" actId="2696"/>
        <pc:sldMkLst>
          <pc:docMk/>
          <pc:sldMk cId="3277155918" sldId="763"/>
        </pc:sldMkLst>
      </pc:sldChg>
      <pc:sldChg chg="new del">
        <pc:chgData name="Stijn Weijermars" userId="e364d0b9-009e-4116-b78a-a86aed516e71" providerId="ADAL" clId="{9B5A70A6-E264-418E-9D6B-ED7F2E8DB0D4}" dt="2020-12-01T10:17:25.032" v="1632" actId="2696"/>
        <pc:sldMkLst>
          <pc:docMk/>
          <pc:sldMk cId="1179059742" sldId="764"/>
        </pc:sldMkLst>
      </pc:sldChg>
      <pc:sldChg chg="new del">
        <pc:chgData name="Stijn Weijermars" userId="e364d0b9-009e-4116-b78a-a86aed516e71" providerId="ADAL" clId="{9B5A70A6-E264-418E-9D6B-ED7F2E8DB0D4}" dt="2020-12-01T10:17:25.032" v="1632" actId="2696"/>
        <pc:sldMkLst>
          <pc:docMk/>
          <pc:sldMk cId="2771091837" sldId="765"/>
        </pc:sldMkLst>
      </pc:sldChg>
      <pc:sldChg chg="new del">
        <pc:chgData name="Stijn Weijermars" userId="e364d0b9-009e-4116-b78a-a86aed516e71" providerId="ADAL" clId="{9B5A70A6-E264-418E-9D6B-ED7F2E8DB0D4}" dt="2020-12-01T10:17:25.032" v="1632" actId="2696"/>
        <pc:sldMkLst>
          <pc:docMk/>
          <pc:sldMk cId="2712392332" sldId="766"/>
        </pc:sldMkLst>
      </pc:sldChg>
      <pc:sldChg chg="new del">
        <pc:chgData name="Stijn Weijermars" userId="e364d0b9-009e-4116-b78a-a86aed516e71" providerId="ADAL" clId="{9B5A70A6-E264-418E-9D6B-ED7F2E8DB0D4}" dt="2020-12-01T10:17:25.032" v="1632" actId="2696"/>
        <pc:sldMkLst>
          <pc:docMk/>
          <pc:sldMk cId="2419845896" sldId="767"/>
        </pc:sldMkLst>
      </pc:sldChg>
      <pc:sldChg chg="new del">
        <pc:chgData name="Stijn Weijermars" userId="e364d0b9-009e-4116-b78a-a86aed516e71" providerId="ADAL" clId="{9B5A70A6-E264-418E-9D6B-ED7F2E8DB0D4}" dt="2020-12-01T10:17:25.032" v="1632" actId="2696"/>
        <pc:sldMkLst>
          <pc:docMk/>
          <pc:sldMk cId="1174809550" sldId="768"/>
        </pc:sldMkLst>
      </pc:sldChg>
      <pc:sldChg chg="new del">
        <pc:chgData name="Stijn Weijermars" userId="e364d0b9-009e-4116-b78a-a86aed516e71" providerId="ADAL" clId="{9B5A70A6-E264-418E-9D6B-ED7F2E8DB0D4}" dt="2020-12-01T10:17:25.032" v="1632" actId="2696"/>
        <pc:sldMkLst>
          <pc:docMk/>
          <pc:sldMk cId="3603089322" sldId="769"/>
        </pc:sldMkLst>
      </pc:sldChg>
      <pc:sldChg chg="new del">
        <pc:chgData name="Stijn Weijermars" userId="e364d0b9-009e-4116-b78a-a86aed516e71" providerId="ADAL" clId="{9B5A70A6-E264-418E-9D6B-ED7F2E8DB0D4}" dt="2020-12-01T10:17:25.032" v="1632" actId="2696"/>
        <pc:sldMkLst>
          <pc:docMk/>
          <pc:sldMk cId="1135806149" sldId="770"/>
        </pc:sldMkLst>
      </pc:sldChg>
      <pc:sldChg chg="new del">
        <pc:chgData name="Stijn Weijermars" userId="e364d0b9-009e-4116-b78a-a86aed516e71" providerId="ADAL" clId="{9B5A70A6-E264-418E-9D6B-ED7F2E8DB0D4}" dt="2020-12-01T10:17:25.032" v="1632" actId="2696"/>
        <pc:sldMkLst>
          <pc:docMk/>
          <pc:sldMk cId="1296488916" sldId="771"/>
        </pc:sldMkLst>
      </pc:sldChg>
      <pc:sldChg chg="new del">
        <pc:chgData name="Stijn Weijermars" userId="e364d0b9-009e-4116-b78a-a86aed516e71" providerId="ADAL" clId="{9B5A70A6-E264-418E-9D6B-ED7F2E8DB0D4}" dt="2020-12-01T10:17:25.032" v="1632" actId="2696"/>
        <pc:sldMkLst>
          <pc:docMk/>
          <pc:sldMk cId="1724125493" sldId="772"/>
        </pc:sldMkLst>
      </pc:sldChg>
      <pc:sldChg chg="new del">
        <pc:chgData name="Stijn Weijermars" userId="e364d0b9-009e-4116-b78a-a86aed516e71" providerId="ADAL" clId="{9B5A70A6-E264-418E-9D6B-ED7F2E8DB0D4}" dt="2020-12-01T10:17:25.032" v="1632" actId="2696"/>
        <pc:sldMkLst>
          <pc:docMk/>
          <pc:sldMk cId="680713598" sldId="773"/>
        </pc:sldMkLst>
      </pc:sldChg>
      <pc:sldChg chg="new del">
        <pc:chgData name="Stijn Weijermars" userId="e364d0b9-009e-4116-b78a-a86aed516e71" providerId="ADAL" clId="{9B5A70A6-E264-418E-9D6B-ED7F2E8DB0D4}" dt="2020-12-01T10:17:25.032" v="1632" actId="2696"/>
        <pc:sldMkLst>
          <pc:docMk/>
          <pc:sldMk cId="3180930693" sldId="774"/>
        </pc:sldMkLst>
      </pc:sldChg>
      <pc:sldChg chg="new del">
        <pc:chgData name="Stijn Weijermars" userId="e364d0b9-009e-4116-b78a-a86aed516e71" providerId="ADAL" clId="{9B5A70A6-E264-418E-9D6B-ED7F2E8DB0D4}" dt="2020-12-01T10:17:25.032" v="1632" actId="2696"/>
        <pc:sldMkLst>
          <pc:docMk/>
          <pc:sldMk cId="2753704461" sldId="775"/>
        </pc:sldMkLst>
      </pc:sldChg>
      <pc:sldChg chg="new del">
        <pc:chgData name="Stijn Weijermars" userId="e364d0b9-009e-4116-b78a-a86aed516e71" providerId="ADAL" clId="{9B5A70A6-E264-418E-9D6B-ED7F2E8DB0D4}" dt="2020-12-01T10:17:25.032" v="1632" actId="2696"/>
        <pc:sldMkLst>
          <pc:docMk/>
          <pc:sldMk cId="3342977788" sldId="776"/>
        </pc:sldMkLst>
      </pc:sldChg>
      <pc:sldChg chg="new del">
        <pc:chgData name="Stijn Weijermars" userId="e364d0b9-009e-4116-b78a-a86aed516e71" providerId="ADAL" clId="{9B5A70A6-E264-418E-9D6B-ED7F2E8DB0D4}" dt="2020-12-01T10:17:25.032" v="1632" actId="2696"/>
        <pc:sldMkLst>
          <pc:docMk/>
          <pc:sldMk cId="2094214838" sldId="777"/>
        </pc:sldMkLst>
      </pc:sldChg>
      <pc:sldChg chg="new del">
        <pc:chgData name="Stijn Weijermars" userId="e364d0b9-009e-4116-b78a-a86aed516e71" providerId="ADAL" clId="{9B5A70A6-E264-418E-9D6B-ED7F2E8DB0D4}" dt="2020-12-01T10:17:25.032" v="1632" actId="2696"/>
        <pc:sldMkLst>
          <pc:docMk/>
          <pc:sldMk cId="938329385" sldId="778"/>
        </pc:sldMkLst>
      </pc:sldChg>
      <pc:sldChg chg="new del">
        <pc:chgData name="Stijn Weijermars" userId="e364d0b9-009e-4116-b78a-a86aed516e71" providerId="ADAL" clId="{9B5A70A6-E264-418E-9D6B-ED7F2E8DB0D4}" dt="2020-12-01T10:17:25.032" v="1632" actId="2696"/>
        <pc:sldMkLst>
          <pc:docMk/>
          <pc:sldMk cId="1948090747" sldId="779"/>
        </pc:sldMkLst>
      </pc:sldChg>
      <pc:sldChg chg="new del">
        <pc:chgData name="Stijn Weijermars" userId="e364d0b9-009e-4116-b78a-a86aed516e71" providerId="ADAL" clId="{9B5A70A6-E264-418E-9D6B-ED7F2E8DB0D4}" dt="2020-12-01T10:17:25.032" v="1632" actId="2696"/>
        <pc:sldMkLst>
          <pc:docMk/>
          <pc:sldMk cId="3137532964" sldId="780"/>
        </pc:sldMkLst>
      </pc:sldChg>
      <pc:sldChg chg="new del">
        <pc:chgData name="Stijn Weijermars" userId="e364d0b9-009e-4116-b78a-a86aed516e71" providerId="ADAL" clId="{9B5A70A6-E264-418E-9D6B-ED7F2E8DB0D4}" dt="2020-12-01T10:17:25.032" v="1632" actId="2696"/>
        <pc:sldMkLst>
          <pc:docMk/>
          <pc:sldMk cId="1238625049" sldId="781"/>
        </pc:sldMkLst>
      </pc:sldChg>
      <pc:sldChg chg="new del">
        <pc:chgData name="Stijn Weijermars" userId="e364d0b9-009e-4116-b78a-a86aed516e71" providerId="ADAL" clId="{9B5A70A6-E264-418E-9D6B-ED7F2E8DB0D4}" dt="2020-12-01T10:17:25.032" v="1632" actId="2696"/>
        <pc:sldMkLst>
          <pc:docMk/>
          <pc:sldMk cId="757019165" sldId="782"/>
        </pc:sldMkLst>
      </pc:sldChg>
      <pc:sldChg chg="new del">
        <pc:chgData name="Stijn Weijermars" userId="e364d0b9-009e-4116-b78a-a86aed516e71" providerId="ADAL" clId="{9B5A70A6-E264-418E-9D6B-ED7F2E8DB0D4}" dt="2020-12-01T10:17:25.032" v="1632" actId="2696"/>
        <pc:sldMkLst>
          <pc:docMk/>
          <pc:sldMk cId="302074017" sldId="783"/>
        </pc:sldMkLst>
      </pc:sldChg>
      <pc:sldChg chg="new del">
        <pc:chgData name="Stijn Weijermars" userId="e364d0b9-009e-4116-b78a-a86aed516e71" providerId="ADAL" clId="{9B5A70A6-E264-418E-9D6B-ED7F2E8DB0D4}" dt="2020-12-01T10:17:25.032" v="1632" actId="2696"/>
        <pc:sldMkLst>
          <pc:docMk/>
          <pc:sldMk cId="2278277057" sldId="784"/>
        </pc:sldMkLst>
      </pc:sldChg>
      <pc:sldChg chg="new del">
        <pc:chgData name="Stijn Weijermars" userId="e364d0b9-009e-4116-b78a-a86aed516e71" providerId="ADAL" clId="{9B5A70A6-E264-418E-9D6B-ED7F2E8DB0D4}" dt="2020-12-01T10:17:25.032" v="1632" actId="2696"/>
        <pc:sldMkLst>
          <pc:docMk/>
          <pc:sldMk cId="2729814106" sldId="785"/>
        </pc:sldMkLst>
      </pc:sldChg>
      <pc:sldChg chg="new del">
        <pc:chgData name="Stijn Weijermars" userId="e364d0b9-009e-4116-b78a-a86aed516e71" providerId="ADAL" clId="{9B5A70A6-E264-418E-9D6B-ED7F2E8DB0D4}" dt="2020-12-01T10:17:25.032" v="1632" actId="2696"/>
        <pc:sldMkLst>
          <pc:docMk/>
          <pc:sldMk cId="483370181" sldId="786"/>
        </pc:sldMkLst>
      </pc:sldChg>
      <pc:sldChg chg="new del">
        <pc:chgData name="Stijn Weijermars" userId="e364d0b9-009e-4116-b78a-a86aed516e71" providerId="ADAL" clId="{9B5A70A6-E264-418E-9D6B-ED7F2E8DB0D4}" dt="2020-12-01T10:17:25.032" v="1632" actId="2696"/>
        <pc:sldMkLst>
          <pc:docMk/>
          <pc:sldMk cId="2250704552" sldId="787"/>
        </pc:sldMkLst>
      </pc:sldChg>
      <pc:sldChg chg="new del">
        <pc:chgData name="Stijn Weijermars" userId="e364d0b9-009e-4116-b78a-a86aed516e71" providerId="ADAL" clId="{9B5A70A6-E264-418E-9D6B-ED7F2E8DB0D4}" dt="2020-12-01T10:17:25.032" v="1632" actId="2696"/>
        <pc:sldMkLst>
          <pc:docMk/>
          <pc:sldMk cId="3515066766" sldId="788"/>
        </pc:sldMkLst>
      </pc:sldChg>
      <pc:sldChg chg="new del">
        <pc:chgData name="Stijn Weijermars" userId="e364d0b9-009e-4116-b78a-a86aed516e71" providerId="ADAL" clId="{9B5A70A6-E264-418E-9D6B-ED7F2E8DB0D4}" dt="2020-12-01T10:17:25.032" v="1632" actId="2696"/>
        <pc:sldMkLst>
          <pc:docMk/>
          <pc:sldMk cId="1137859233" sldId="789"/>
        </pc:sldMkLst>
      </pc:sldChg>
      <pc:sldChg chg="new del">
        <pc:chgData name="Stijn Weijermars" userId="e364d0b9-009e-4116-b78a-a86aed516e71" providerId="ADAL" clId="{9B5A70A6-E264-418E-9D6B-ED7F2E8DB0D4}" dt="2020-12-01T10:17:25.032" v="1632" actId="2696"/>
        <pc:sldMkLst>
          <pc:docMk/>
          <pc:sldMk cId="589808211" sldId="790"/>
        </pc:sldMkLst>
      </pc:sldChg>
      <pc:sldChg chg="new del">
        <pc:chgData name="Stijn Weijermars" userId="e364d0b9-009e-4116-b78a-a86aed516e71" providerId="ADAL" clId="{9B5A70A6-E264-418E-9D6B-ED7F2E8DB0D4}" dt="2020-12-01T10:17:25.032" v="1632" actId="2696"/>
        <pc:sldMkLst>
          <pc:docMk/>
          <pc:sldMk cId="1000663930" sldId="791"/>
        </pc:sldMkLst>
      </pc:sldChg>
      <pc:sldChg chg="new del">
        <pc:chgData name="Stijn Weijermars" userId="e364d0b9-009e-4116-b78a-a86aed516e71" providerId="ADAL" clId="{9B5A70A6-E264-418E-9D6B-ED7F2E8DB0D4}" dt="2020-12-01T10:17:25.032" v="1632" actId="2696"/>
        <pc:sldMkLst>
          <pc:docMk/>
          <pc:sldMk cId="2118206002" sldId="792"/>
        </pc:sldMkLst>
      </pc:sldChg>
      <pc:sldChg chg="new del">
        <pc:chgData name="Stijn Weijermars" userId="e364d0b9-009e-4116-b78a-a86aed516e71" providerId="ADAL" clId="{9B5A70A6-E264-418E-9D6B-ED7F2E8DB0D4}" dt="2020-12-01T10:17:25.032" v="1632" actId="2696"/>
        <pc:sldMkLst>
          <pc:docMk/>
          <pc:sldMk cId="1814598854" sldId="793"/>
        </pc:sldMkLst>
      </pc:sldChg>
      <pc:sldChg chg="new del">
        <pc:chgData name="Stijn Weijermars" userId="e364d0b9-009e-4116-b78a-a86aed516e71" providerId="ADAL" clId="{9B5A70A6-E264-418E-9D6B-ED7F2E8DB0D4}" dt="2020-12-01T10:17:25.032" v="1632" actId="2696"/>
        <pc:sldMkLst>
          <pc:docMk/>
          <pc:sldMk cId="1486218698" sldId="794"/>
        </pc:sldMkLst>
      </pc:sldChg>
      <pc:sldChg chg="new del">
        <pc:chgData name="Stijn Weijermars" userId="e364d0b9-009e-4116-b78a-a86aed516e71" providerId="ADAL" clId="{9B5A70A6-E264-418E-9D6B-ED7F2E8DB0D4}" dt="2020-12-01T10:17:25.032" v="1632" actId="2696"/>
        <pc:sldMkLst>
          <pc:docMk/>
          <pc:sldMk cId="739011834" sldId="795"/>
        </pc:sldMkLst>
      </pc:sldChg>
      <pc:sldChg chg="new del">
        <pc:chgData name="Stijn Weijermars" userId="e364d0b9-009e-4116-b78a-a86aed516e71" providerId="ADAL" clId="{9B5A70A6-E264-418E-9D6B-ED7F2E8DB0D4}" dt="2020-12-01T10:17:25.032" v="1632" actId="2696"/>
        <pc:sldMkLst>
          <pc:docMk/>
          <pc:sldMk cId="362714899" sldId="796"/>
        </pc:sldMkLst>
      </pc:sldChg>
      <pc:sldChg chg="new del">
        <pc:chgData name="Stijn Weijermars" userId="e364d0b9-009e-4116-b78a-a86aed516e71" providerId="ADAL" clId="{9B5A70A6-E264-418E-9D6B-ED7F2E8DB0D4}" dt="2020-12-01T10:17:25.032" v="1632" actId="2696"/>
        <pc:sldMkLst>
          <pc:docMk/>
          <pc:sldMk cId="1999482956" sldId="797"/>
        </pc:sldMkLst>
      </pc:sldChg>
      <pc:sldChg chg="new del">
        <pc:chgData name="Stijn Weijermars" userId="e364d0b9-009e-4116-b78a-a86aed516e71" providerId="ADAL" clId="{9B5A70A6-E264-418E-9D6B-ED7F2E8DB0D4}" dt="2020-12-01T10:17:25.032" v="1632" actId="2696"/>
        <pc:sldMkLst>
          <pc:docMk/>
          <pc:sldMk cId="134605805" sldId="798"/>
        </pc:sldMkLst>
      </pc:sldChg>
      <pc:sldChg chg="new del">
        <pc:chgData name="Stijn Weijermars" userId="e364d0b9-009e-4116-b78a-a86aed516e71" providerId="ADAL" clId="{9B5A70A6-E264-418E-9D6B-ED7F2E8DB0D4}" dt="2020-12-01T10:17:25.032" v="1632" actId="2696"/>
        <pc:sldMkLst>
          <pc:docMk/>
          <pc:sldMk cId="671737322" sldId="799"/>
        </pc:sldMkLst>
      </pc:sldChg>
      <pc:sldChg chg="new del">
        <pc:chgData name="Stijn Weijermars" userId="e364d0b9-009e-4116-b78a-a86aed516e71" providerId="ADAL" clId="{9B5A70A6-E264-418E-9D6B-ED7F2E8DB0D4}" dt="2020-12-01T10:17:25.032" v="1632" actId="2696"/>
        <pc:sldMkLst>
          <pc:docMk/>
          <pc:sldMk cId="647247363" sldId="800"/>
        </pc:sldMkLst>
      </pc:sldChg>
      <pc:sldChg chg="new del">
        <pc:chgData name="Stijn Weijermars" userId="e364d0b9-009e-4116-b78a-a86aed516e71" providerId="ADAL" clId="{9B5A70A6-E264-418E-9D6B-ED7F2E8DB0D4}" dt="2020-12-01T10:17:25.032" v="1632" actId="2696"/>
        <pc:sldMkLst>
          <pc:docMk/>
          <pc:sldMk cId="1665630189" sldId="801"/>
        </pc:sldMkLst>
      </pc:sldChg>
      <pc:sldChg chg="new del">
        <pc:chgData name="Stijn Weijermars" userId="e364d0b9-009e-4116-b78a-a86aed516e71" providerId="ADAL" clId="{9B5A70A6-E264-418E-9D6B-ED7F2E8DB0D4}" dt="2020-12-01T10:17:25.032" v="1632" actId="2696"/>
        <pc:sldMkLst>
          <pc:docMk/>
          <pc:sldMk cId="3642673948" sldId="802"/>
        </pc:sldMkLst>
      </pc:sldChg>
      <pc:sldChg chg="new del">
        <pc:chgData name="Stijn Weijermars" userId="e364d0b9-009e-4116-b78a-a86aed516e71" providerId="ADAL" clId="{9B5A70A6-E264-418E-9D6B-ED7F2E8DB0D4}" dt="2020-12-01T10:17:25.032" v="1632" actId="2696"/>
        <pc:sldMkLst>
          <pc:docMk/>
          <pc:sldMk cId="4010275151" sldId="803"/>
        </pc:sldMkLst>
      </pc:sldChg>
      <pc:sldChg chg="new del">
        <pc:chgData name="Stijn Weijermars" userId="e364d0b9-009e-4116-b78a-a86aed516e71" providerId="ADAL" clId="{9B5A70A6-E264-418E-9D6B-ED7F2E8DB0D4}" dt="2020-12-01T10:17:25.032" v="1632" actId="2696"/>
        <pc:sldMkLst>
          <pc:docMk/>
          <pc:sldMk cId="350804020" sldId="804"/>
        </pc:sldMkLst>
      </pc:sldChg>
      <pc:sldChg chg="new del">
        <pc:chgData name="Stijn Weijermars" userId="e364d0b9-009e-4116-b78a-a86aed516e71" providerId="ADAL" clId="{9B5A70A6-E264-418E-9D6B-ED7F2E8DB0D4}" dt="2020-12-01T10:17:25.032" v="1632" actId="2696"/>
        <pc:sldMkLst>
          <pc:docMk/>
          <pc:sldMk cId="1302034491" sldId="805"/>
        </pc:sldMkLst>
      </pc:sldChg>
      <pc:sldChg chg="new del">
        <pc:chgData name="Stijn Weijermars" userId="e364d0b9-009e-4116-b78a-a86aed516e71" providerId="ADAL" clId="{9B5A70A6-E264-418E-9D6B-ED7F2E8DB0D4}" dt="2020-12-01T10:17:25.032" v="1632" actId="2696"/>
        <pc:sldMkLst>
          <pc:docMk/>
          <pc:sldMk cId="171359287" sldId="806"/>
        </pc:sldMkLst>
      </pc:sldChg>
      <pc:sldChg chg="new del">
        <pc:chgData name="Stijn Weijermars" userId="e364d0b9-009e-4116-b78a-a86aed516e71" providerId="ADAL" clId="{9B5A70A6-E264-418E-9D6B-ED7F2E8DB0D4}" dt="2020-12-01T10:17:25.032" v="1632" actId="2696"/>
        <pc:sldMkLst>
          <pc:docMk/>
          <pc:sldMk cId="3484320089" sldId="807"/>
        </pc:sldMkLst>
      </pc:sldChg>
      <pc:sldChg chg="new del">
        <pc:chgData name="Stijn Weijermars" userId="e364d0b9-009e-4116-b78a-a86aed516e71" providerId="ADAL" clId="{9B5A70A6-E264-418E-9D6B-ED7F2E8DB0D4}" dt="2020-12-01T10:17:25.032" v="1632" actId="2696"/>
        <pc:sldMkLst>
          <pc:docMk/>
          <pc:sldMk cId="3148012579" sldId="808"/>
        </pc:sldMkLst>
      </pc:sldChg>
      <pc:sldChg chg="new del">
        <pc:chgData name="Stijn Weijermars" userId="e364d0b9-009e-4116-b78a-a86aed516e71" providerId="ADAL" clId="{9B5A70A6-E264-418E-9D6B-ED7F2E8DB0D4}" dt="2020-12-01T10:17:25.032" v="1632" actId="2696"/>
        <pc:sldMkLst>
          <pc:docMk/>
          <pc:sldMk cId="2549283543" sldId="809"/>
        </pc:sldMkLst>
      </pc:sldChg>
      <pc:sldChg chg="new del">
        <pc:chgData name="Stijn Weijermars" userId="e364d0b9-009e-4116-b78a-a86aed516e71" providerId="ADAL" clId="{9B5A70A6-E264-418E-9D6B-ED7F2E8DB0D4}" dt="2020-12-01T10:17:25.032" v="1632" actId="2696"/>
        <pc:sldMkLst>
          <pc:docMk/>
          <pc:sldMk cId="2931005262" sldId="810"/>
        </pc:sldMkLst>
      </pc:sldChg>
      <pc:sldChg chg="new del">
        <pc:chgData name="Stijn Weijermars" userId="e364d0b9-009e-4116-b78a-a86aed516e71" providerId="ADAL" clId="{9B5A70A6-E264-418E-9D6B-ED7F2E8DB0D4}" dt="2020-12-01T10:17:25.032" v="1632" actId="2696"/>
        <pc:sldMkLst>
          <pc:docMk/>
          <pc:sldMk cId="292089828" sldId="811"/>
        </pc:sldMkLst>
      </pc:sldChg>
      <pc:sldChg chg="new del">
        <pc:chgData name="Stijn Weijermars" userId="e364d0b9-009e-4116-b78a-a86aed516e71" providerId="ADAL" clId="{9B5A70A6-E264-418E-9D6B-ED7F2E8DB0D4}" dt="2020-12-01T10:17:25.032" v="1632" actId="2696"/>
        <pc:sldMkLst>
          <pc:docMk/>
          <pc:sldMk cId="3201839451" sldId="812"/>
        </pc:sldMkLst>
      </pc:sldChg>
      <pc:sldChg chg="new del">
        <pc:chgData name="Stijn Weijermars" userId="e364d0b9-009e-4116-b78a-a86aed516e71" providerId="ADAL" clId="{9B5A70A6-E264-418E-9D6B-ED7F2E8DB0D4}" dt="2020-12-01T10:17:25.032" v="1632" actId="2696"/>
        <pc:sldMkLst>
          <pc:docMk/>
          <pc:sldMk cId="2380730299" sldId="813"/>
        </pc:sldMkLst>
      </pc:sldChg>
      <pc:sldChg chg="new del">
        <pc:chgData name="Stijn Weijermars" userId="e364d0b9-009e-4116-b78a-a86aed516e71" providerId="ADAL" clId="{9B5A70A6-E264-418E-9D6B-ED7F2E8DB0D4}" dt="2020-12-01T10:17:25.032" v="1632" actId="2696"/>
        <pc:sldMkLst>
          <pc:docMk/>
          <pc:sldMk cId="813455312" sldId="814"/>
        </pc:sldMkLst>
      </pc:sldChg>
      <pc:sldChg chg="new del">
        <pc:chgData name="Stijn Weijermars" userId="e364d0b9-009e-4116-b78a-a86aed516e71" providerId="ADAL" clId="{9B5A70A6-E264-418E-9D6B-ED7F2E8DB0D4}" dt="2020-12-01T10:17:25.032" v="1632" actId="2696"/>
        <pc:sldMkLst>
          <pc:docMk/>
          <pc:sldMk cId="2711428128" sldId="815"/>
        </pc:sldMkLst>
      </pc:sldChg>
      <pc:sldChg chg="new del">
        <pc:chgData name="Stijn Weijermars" userId="e364d0b9-009e-4116-b78a-a86aed516e71" providerId="ADAL" clId="{9B5A70A6-E264-418E-9D6B-ED7F2E8DB0D4}" dt="2020-12-01T10:17:25.032" v="1632" actId="2696"/>
        <pc:sldMkLst>
          <pc:docMk/>
          <pc:sldMk cId="3478474816" sldId="816"/>
        </pc:sldMkLst>
      </pc:sldChg>
      <pc:sldChg chg="new del">
        <pc:chgData name="Stijn Weijermars" userId="e364d0b9-009e-4116-b78a-a86aed516e71" providerId="ADAL" clId="{9B5A70A6-E264-418E-9D6B-ED7F2E8DB0D4}" dt="2020-12-01T10:17:25.032" v="1632" actId="2696"/>
        <pc:sldMkLst>
          <pc:docMk/>
          <pc:sldMk cId="2772550669" sldId="817"/>
        </pc:sldMkLst>
      </pc:sldChg>
      <pc:sldChg chg="new del">
        <pc:chgData name="Stijn Weijermars" userId="e364d0b9-009e-4116-b78a-a86aed516e71" providerId="ADAL" clId="{9B5A70A6-E264-418E-9D6B-ED7F2E8DB0D4}" dt="2020-12-01T10:17:25.032" v="1632" actId="2696"/>
        <pc:sldMkLst>
          <pc:docMk/>
          <pc:sldMk cId="634251647" sldId="818"/>
        </pc:sldMkLst>
      </pc:sldChg>
      <pc:sldChg chg="new del">
        <pc:chgData name="Stijn Weijermars" userId="e364d0b9-009e-4116-b78a-a86aed516e71" providerId="ADAL" clId="{9B5A70A6-E264-418E-9D6B-ED7F2E8DB0D4}" dt="2020-12-01T10:17:25.032" v="1632" actId="2696"/>
        <pc:sldMkLst>
          <pc:docMk/>
          <pc:sldMk cId="1513105870" sldId="819"/>
        </pc:sldMkLst>
      </pc:sldChg>
      <pc:sldChg chg="new del">
        <pc:chgData name="Stijn Weijermars" userId="e364d0b9-009e-4116-b78a-a86aed516e71" providerId="ADAL" clId="{9B5A70A6-E264-418E-9D6B-ED7F2E8DB0D4}" dt="2020-12-01T10:17:25.032" v="1632" actId="2696"/>
        <pc:sldMkLst>
          <pc:docMk/>
          <pc:sldMk cId="3471135298" sldId="820"/>
        </pc:sldMkLst>
      </pc:sldChg>
      <pc:sldChg chg="new del">
        <pc:chgData name="Stijn Weijermars" userId="e364d0b9-009e-4116-b78a-a86aed516e71" providerId="ADAL" clId="{9B5A70A6-E264-418E-9D6B-ED7F2E8DB0D4}" dt="2020-12-01T10:17:25.032" v="1632" actId="2696"/>
        <pc:sldMkLst>
          <pc:docMk/>
          <pc:sldMk cId="3135415683" sldId="821"/>
        </pc:sldMkLst>
      </pc:sldChg>
      <pc:sldChg chg="new del">
        <pc:chgData name="Stijn Weijermars" userId="e364d0b9-009e-4116-b78a-a86aed516e71" providerId="ADAL" clId="{9B5A70A6-E264-418E-9D6B-ED7F2E8DB0D4}" dt="2020-12-01T10:17:25.032" v="1632" actId="2696"/>
        <pc:sldMkLst>
          <pc:docMk/>
          <pc:sldMk cId="3584562991" sldId="822"/>
        </pc:sldMkLst>
      </pc:sldChg>
      <pc:sldChg chg="new del">
        <pc:chgData name="Stijn Weijermars" userId="e364d0b9-009e-4116-b78a-a86aed516e71" providerId="ADAL" clId="{9B5A70A6-E264-418E-9D6B-ED7F2E8DB0D4}" dt="2020-12-01T10:17:25.032" v="1632" actId="2696"/>
        <pc:sldMkLst>
          <pc:docMk/>
          <pc:sldMk cId="4095346249" sldId="823"/>
        </pc:sldMkLst>
      </pc:sldChg>
      <pc:sldChg chg="new del">
        <pc:chgData name="Stijn Weijermars" userId="e364d0b9-009e-4116-b78a-a86aed516e71" providerId="ADAL" clId="{9B5A70A6-E264-418E-9D6B-ED7F2E8DB0D4}" dt="2020-12-01T10:17:25.032" v="1632" actId="2696"/>
        <pc:sldMkLst>
          <pc:docMk/>
          <pc:sldMk cId="272567098" sldId="824"/>
        </pc:sldMkLst>
      </pc:sldChg>
      <pc:sldChg chg="new del">
        <pc:chgData name="Stijn Weijermars" userId="e364d0b9-009e-4116-b78a-a86aed516e71" providerId="ADAL" clId="{9B5A70A6-E264-418E-9D6B-ED7F2E8DB0D4}" dt="2020-12-01T10:17:25.032" v="1632" actId="2696"/>
        <pc:sldMkLst>
          <pc:docMk/>
          <pc:sldMk cId="1512832812" sldId="825"/>
        </pc:sldMkLst>
      </pc:sldChg>
      <pc:sldChg chg="new del">
        <pc:chgData name="Stijn Weijermars" userId="e364d0b9-009e-4116-b78a-a86aed516e71" providerId="ADAL" clId="{9B5A70A6-E264-418E-9D6B-ED7F2E8DB0D4}" dt="2020-12-01T10:17:25.032" v="1632" actId="2696"/>
        <pc:sldMkLst>
          <pc:docMk/>
          <pc:sldMk cId="2631791527" sldId="826"/>
        </pc:sldMkLst>
      </pc:sldChg>
      <pc:sldChg chg="new del">
        <pc:chgData name="Stijn Weijermars" userId="e364d0b9-009e-4116-b78a-a86aed516e71" providerId="ADAL" clId="{9B5A70A6-E264-418E-9D6B-ED7F2E8DB0D4}" dt="2020-12-01T10:17:25.032" v="1632" actId="2696"/>
        <pc:sldMkLst>
          <pc:docMk/>
          <pc:sldMk cId="560765235" sldId="827"/>
        </pc:sldMkLst>
      </pc:sldChg>
      <pc:sldChg chg="new del">
        <pc:chgData name="Stijn Weijermars" userId="e364d0b9-009e-4116-b78a-a86aed516e71" providerId="ADAL" clId="{9B5A70A6-E264-418E-9D6B-ED7F2E8DB0D4}" dt="2020-12-01T10:17:25.032" v="1632" actId="2696"/>
        <pc:sldMkLst>
          <pc:docMk/>
          <pc:sldMk cId="1428349892" sldId="828"/>
        </pc:sldMkLst>
      </pc:sldChg>
      <pc:sldChg chg="new del">
        <pc:chgData name="Stijn Weijermars" userId="e364d0b9-009e-4116-b78a-a86aed516e71" providerId="ADAL" clId="{9B5A70A6-E264-418E-9D6B-ED7F2E8DB0D4}" dt="2020-12-01T10:17:25.032" v="1632" actId="2696"/>
        <pc:sldMkLst>
          <pc:docMk/>
          <pc:sldMk cId="3942535787" sldId="829"/>
        </pc:sldMkLst>
      </pc:sldChg>
      <pc:sldChg chg="new del">
        <pc:chgData name="Stijn Weijermars" userId="e364d0b9-009e-4116-b78a-a86aed516e71" providerId="ADAL" clId="{9B5A70A6-E264-418E-9D6B-ED7F2E8DB0D4}" dt="2020-12-01T10:17:25.032" v="1632" actId="2696"/>
        <pc:sldMkLst>
          <pc:docMk/>
          <pc:sldMk cId="2960976710" sldId="830"/>
        </pc:sldMkLst>
      </pc:sldChg>
      <pc:sldChg chg="new del">
        <pc:chgData name="Stijn Weijermars" userId="e364d0b9-009e-4116-b78a-a86aed516e71" providerId="ADAL" clId="{9B5A70A6-E264-418E-9D6B-ED7F2E8DB0D4}" dt="2020-12-01T10:17:25.032" v="1632" actId="2696"/>
        <pc:sldMkLst>
          <pc:docMk/>
          <pc:sldMk cId="1709997738" sldId="831"/>
        </pc:sldMkLst>
      </pc:sldChg>
      <pc:sldChg chg="new del">
        <pc:chgData name="Stijn Weijermars" userId="e364d0b9-009e-4116-b78a-a86aed516e71" providerId="ADAL" clId="{9B5A70A6-E264-418E-9D6B-ED7F2E8DB0D4}" dt="2020-12-01T10:17:25.032" v="1632" actId="2696"/>
        <pc:sldMkLst>
          <pc:docMk/>
          <pc:sldMk cId="9808785" sldId="832"/>
        </pc:sldMkLst>
      </pc:sldChg>
      <pc:sldChg chg="new del">
        <pc:chgData name="Stijn Weijermars" userId="e364d0b9-009e-4116-b78a-a86aed516e71" providerId="ADAL" clId="{9B5A70A6-E264-418E-9D6B-ED7F2E8DB0D4}" dt="2020-12-01T10:17:25.032" v="1632" actId="2696"/>
        <pc:sldMkLst>
          <pc:docMk/>
          <pc:sldMk cId="380640561" sldId="833"/>
        </pc:sldMkLst>
      </pc:sldChg>
      <pc:sldChg chg="new del">
        <pc:chgData name="Stijn Weijermars" userId="e364d0b9-009e-4116-b78a-a86aed516e71" providerId="ADAL" clId="{9B5A70A6-E264-418E-9D6B-ED7F2E8DB0D4}" dt="2020-12-01T10:17:25.032" v="1632" actId="2696"/>
        <pc:sldMkLst>
          <pc:docMk/>
          <pc:sldMk cId="3044036005" sldId="834"/>
        </pc:sldMkLst>
      </pc:sldChg>
      <pc:sldChg chg="new del">
        <pc:chgData name="Stijn Weijermars" userId="e364d0b9-009e-4116-b78a-a86aed516e71" providerId="ADAL" clId="{9B5A70A6-E264-418E-9D6B-ED7F2E8DB0D4}" dt="2020-12-01T10:17:25.032" v="1632" actId="2696"/>
        <pc:sldMkLst>
          <pc:docMk/>
          <pc:sldMk cId="815945487" sldId="835"/>
        </pc:sldMkLst>
      </pc:sldChg>
      <pc:sldChg chg="new del">
        <pc:chgData name="Stijn Weijermars" userId="e364d0b9-009e-4116-b78a-a86aed516e71" providerId="ADAL" clId="{9B5A70A6-E264-418E-9D6B-ED7F2E8DB0D4}" dt="2020-12-01T10:17:25.032" v="1632" actId="2696"/>
        <pc:sldMkLst>
          <pc:docMk/>
          <pc:sldMk cId="3650326277" sldId="836"/>
        </pc:sldMkLst>
      </pc:sldChg>
      <pc:sldChg chg="new del">
        <pc:chgData name="Stijn Weijermars" userId="e364d0b9-009e-4116-b78a-a86aed516e71" providerId="ADAL" clId="{9B5A70A6-E264-418E-9D6B-ED7F2E8DB0D4}" dt="2020-12-01T10:17:25.032" v="1632" actId="2696"/>
        <pc:sldMkLst>
          <pc:docMk/>
          <pc:sldMk cId="3354542841" sldId="837"/>
        </pc:sldMkLst>
      </pc:sldChg>
      <pc:sldChg chg="new del">
        <pc:chgData name="Stijn Weijermars" userId="e364d0b9-009e-4116-b78a-a86aed516e71" providerId="ADAL" clId="{9B5A70A6-E264-418E-9D6B-ED7F2E8DB0D4}" dt="2020-12-01T10:17:25.032" v="1632" actId="2696"/>
        <pc:sldMkLst>
          <pc:docMk/>
          <pc:sldMk cId="2840200980" sldId="838"/>
        </pc:sldMkLst>
      </pc:sldChg>
      <pc:sldChg chg="new del">
        <pc:chgData name="Stijn Weijermars" userId="e364d0b9-009e-4116-b78a-a86aed516e71" providerId="ADAL" clId="{9B5A70A6-E264-418E-9D6B-ED7F2E8DB0D4}" dt="2020-12-01T10:17:25.032" v="1632" actId="2696"/>
        <pc:sldMkLst>
          <pc:docMk/>
          <pc:sldMk cId="1922951648" sldId="839"/>
        </pc:sldMkLst>
      </pc:sldChg>
      <pc:sldChg chg="new del">
        <pc:chgData name="Stijn Weijermars" userId="e364d0b9-009e-4116-b78a-a86aed516e71" providerId="ADAL" clId="{9B5A70A6-E264-418E-9D6B-ED7F2E8DB0D4}" dt="2020-12-01T10:17:25.032" v="1632" actId="2696"/>
        <pc:sldMkLst>
          <pc:docMk/>
          <pc:sldMk cId="4018584250" sldId="840"/>
        </pc:sldMkLst>
      </pc:sldChg>
      <pc:sldChg chg="new del">
        <pc:chgData name="Stijn Weijermars" userId="e364d0b9-009e-4116-b78a-a86aed516e71" providerId="ADAL" clId="{9B5A70A6-E264-418E-9D6B-ED7F2E8DB0D4}" dt="2020-12-01T10:17:25.032" v="1632" actId="2696"/>
        <pc:sldMkLst>
          <pc:docMk/>
          <pc:sldMk cId="3168787593" sldId="841"/>
        </pc:sldMkLst>
      </pc:sldChg>
      <pc:sldChg chg="new del">
        <pc:chgData name="Stijn Weijermars" userId="e364d0b9-009e-4116-b78a-a86aed516e71" providerId="ADAL" clId="{9B5A70A6-E264-418E-9D6B-ED7F2E8DB0D4}" dt="2020-12-01T10:17:25.032" v="1632" actId="2696"/>
        <pc:sldMkLst>
          <pc:docMk/>
          <pc:sldMk cId="1048600529" sldId="842"/>
        </pc:sldMkLst>
      </pc:sldChg>
      <pc:sldChg chg="new del">
        <pc:chgData name="Stijn Weijermars" userId="e364d0b9-009e-4116-b78a-a86aed516e71" providerId="ADAL" clId="{9B5A70A6-E264-418E-9D6B-ED7F2E8DB0D4}" dt="2020-12-01T10:17:25.032" v="1632" actId="2696"/>
        <pc:sldMkLst>
          <pc:docMk/>
          <pc:sldMk cId="1294108803" sldId="843"/>
        </pc:sldMkLst>
      </pc:sldChg>
      <pc:sldChg chg="new del">
        <pc:chgData name="Stijn Weijermars" userId="e364d0b9-009e-4116-b78a-a86aed516e71" providerId="ADAL" clId="{9B5A70A6-E264-418E-9D6B-ED7F2E8DB0D4}" dt="2020-12-01T10:17:25.032" v="1632" actId="2696"/>
        <pc:sldMkLst>
          <pc:docMk/>
          <pc:sldMk cId="2781075608" sldId="844"/>
        </pc:sldMkLst>
      </pc:sldChg>
      <pc:sldChg chg="new del">
        <pc:chgData name="Stijn Weijermars" userId="e364d0b9-009e-4116-b78a-a86aed516e71" providerId="ADAL" clId="{9B5A70A6-E264-418E-9D6B-ED7F2E8DB0D4}" dt="2020-12-01T10:17:25.032" v="1632" actId="2696"/>
        <pc:sldMkLst>
          <pc:docMk/>
          <pc:sldMk cId="3020209622" sldId="845"/>
        </pc:sldMkLst>
      </pc:sldChg>
      <pc:sldChg chg="new del">
        <pc:chgData name="Stijn Weijermars" userId="e364d0b9-009e-4116-b78a-a86aed516e71" providerId="ADAL" clId="{9B5A70A6-E264-418E-9D6B-ED7F2E8DB0D4}" dt="2020-12-01T10:17:25.032" v="1632" actId="2696"/>
        <pc:sldMkLst>
          <pc:docMk/>
          <pc:sldMk cId="3475502158" sldId="846"/>
        </pc:sldMkLst>
      </pc:sldChg>
      <pc:sldChg chg="new del">
        <pc:chgData name="Stijn Weijermars" userId="e364d0b9-009e-4116-b78a-a86aed516e71" providerId="ADAL" clId="{9B5A70A6-E264-418E-9D6B-ED7F2E8DB0D4}" dt="2020-12-01T10:17:25.032" v="1632" actId="2696"/>
        <pc:sldMkLst>
          <pc:docMk/>
          <pc:sldMk cId="1005027965" sldId="847"/>
        </pc:sldMkLst>
      </pc:sldChg>
      <pc:sldChg chg="new del">
        <pc:chgData name="Stijn Weijermars" userId="e364d0b9-009e-4116-b78a-a86aed516e71" providerId="ADAL" clId="{9B5A70A6-E264-418E-9D6B-ED7F2E8DB0D4}" dt="2020-12-01T10:17:25.032" v="1632" actId="2696"/>
        <pc:sldMkLst>
          <pc:docMk/>
          <pc:sldMk cId="929655893" sldId="848"/>
        </pc:sldMkLst>
      </pc:sldChg>
      <pc:sldChg chg="new del">
        <pc:chgData name="Stijn Weijermars" userId="e364d0b9-009e-4116-b78a-a86aed516e71" providerId="ADAL" clId="{9B5A70A6-E264-418E-9D6B-ED7F2E8DB0D4}" dt="2020-12-01T10:17:25.032" v="1632" actId="2696"/>
        <pc:sldMkLst>
          <pc:docMk/>
          <pc:sldMk cId="2015715149" sldId="849"/>
        </pc:sldMkLst>
      </pc:sldChg>
      <pc:sldChg chg="new del">
        <pc:chgData name="Stijn Weijermars" userId="e364d0b9-009e-4116-b78a-a86aed516e71" providerId="ADAL" clId="{9B5A70A6-E264-418E-9D6B-ED7F2E8DB0D4}" dt="2020-12-01T10:17:25.032" v="1632" actId="2696"/>
        <pc:sldMkLst>
          <pc:docMk/>
          <pc:sldMk cId="290281834" sldId="850"/>
        </pc:sldMkLst>
      </pc:sldChg>
      <pc:sldChg chg="new del">
        <pc:chgData name="Stijn Weijermars" userId="e364d0b9-009e-4116-b78a-a86aed516e71" providerId="ADAL" clId="{9B5A70A6-E264-418E-9D6B-ED7F2E8DB0D4}" dt="2020-12-01T10:17:25.032" v="1632" actId="2696"/>
        <pc:sldMkLst>
          <pc:docMk/>
          <pc:sldMk cId="2178147799" sldId="851"/>
        </pc:sldMkLst>
      </pc:sldChg>
      <pc:sldChg chg="new del">
        <pc:chgData name="Stijn Weijermars" userId="e364d0b9-009e-4116-b78a-a86aed516e71" providerId="ADAL" clId="{9B5A70A6-E264-418E-9D6B-ED7F2E8DB0D4}" dt="2020-12-01T10:17:25.032" v="1632" actId="2696"/>
        <pc:sldMkLst>
          <pc:docMk/>
          <pc:sldMk cId="648684145" sldId="852"/>
        </pc:sldMkLst>
      </pc:sldChg>
      <pc:sldChg chg="new del">
        <pc:chgData name="Stijn Weijermars" userId="e364d0b9-009e-4116-b78a-a86aed516e71" providerId="ADAL" clId="{9B5A70A6-E264-418E-9D6B-ED7F2E8DB0D4}" dt="2020-12-01T10:17:25.032" v="1632" actId="2696"/>
        <pc:sldMkLst>
          <pc:docMk/>
          <pc:sldMk cId="3472091163" sldId="853"/>
        </pc:sldMkLst>
      </pc:sldChg>
      <pc:sldChg chg="new del">
        <pc:chgData name="Stijn Weijermars" userId="e364d0b9-009e-4116-b78a-a86aed516e71" providerId="ADAL" clId="{9B5A70A6-E264-418E-9D6B-ED7F2E8DB0D4}" dt="2020-12-01T10:17:25.032" v="1632" actId="2696"/>
        <pc:sldMkLst>
          <pc:docMk/>
          <pc:sldMk cId="304159102" sldId="854"/>
        </pc:sldMkLst>
      </pc:sldChg>
      <pc:sldChg chg="new del">
        <pc:chgData name="Stijn Weijermars" userId="e364d0b9-009e-4116-b78a-a86aed516e71" providerId="ADAL" clId="{9B5A70A6-E264-418E-9D6B-ED7F2E8DB0D4}" dt="2020-12-01T10:17:25.032" v="1632" actId="2696"/>
        <pc:sldMkLst>
          <pc:docMk/>
          <pc:sldMk cId="817837188" sldId="855"/>
        </pc:sldMkLst>
      </pc:sldChg>
      <pc:sldChg chg="new del">
        <pc:chgData name="Stijn Weijermars" userId="e364d0b9-009e-4116-b78a-a86aed516e71" providerId="ADAL" clId="{9B5A70A6-E264-418E-9D6B-ED7F2E8DB0D4}" dt="2020-12-01T10:17:25.032" v="1632" actId="2696"/>
        <pc:sldMkLst>
          <pc:docMk/>
          <pc:sldMk cId="787938978" sldId="856"/>
        </pc:sldMkLst>
      </pc:sldChg>
      <pc:sldChg chg="new del">
        <pc:chgData name="Stijn Weijermars" userId="e364d0b9-009e-4116-b78a-a86aed516e71" providerId="ADAL" clId="{9B5A70A6-E264-418E-9D6B-ED7F2E8DB0D4}" dt="2020-12-01T10:17:25.032" v="1632" actId="2696"/>
        <pc:sldMkLst>
          <pc:docMk/>
          <pc:sldMk cId="533850239" sldId="857"/>
        </pc:sldMkLst>
      </pc:sldChg>
      <pc:sldChg chg="new del">
        <pc:chgData name="Stijn Weijermars" userId="e364d0b9-009e-4116-b78a-a86aed516e71" providerId="ADAL" clId="{9B5A70A6-E264-418E-9D6B-ED7F2E8DB0D4}" dt="2020-12-01T10:17:25.032" v="1632" actId="2696"/>
        <pc:sldMkLst>
          <pc:docMk/>
          <pc:sldMk cId="4150261569" sldId="858"/>
        </pc:sldMkLst>
      </pc:sldChg>
      <pc:sldChg chg="new del">
        <pc:chgData name="Stijn Weijermars" userId="e364d0b9-009e-4116-b78a-a86aed516e71" providerId="ADAL" clId="{9B5A70A6-E264-418E-9D6B-ED7F2E8DB0D4}" dt="2020-12-01T10:17:25.032" v="1632" actId="2696"/>
        <pc:sldMkLst>
          <pc:docMk/>
          <pc:sldMk cId="818736781" sldId="859"/>
        </pc:sldMkLst>
      </pc:sldChg>
      <pc:sldChg chg="new del">
        <pc:chgData name="Stijn Weijermars" userId="e364d0b9-009e-4116-b78a-a86aed516e71" providerId="ADAL" clId="{9B5A70A6-E264-418E-9D6B-ED7F2E8DB0D4}" dt="2020-12-01T10:17:25.032" v="1632" actId="2696"/>
        <pc:sldMkLst>
          <pc:docMk/>
          <pc:sldMk cId="2613466683" sldId="860"/>
        </pc:sldMkLst>
      </pc:sldChg>
      <pc:sldChg chg="new del">
        <pc:chgData name="Stijn Weijermars" userId="e364d0b9-009e-4116-b78a-a86aed516e71" providerId="ADAL" clId="{9B5A70A6-E264-418E-9D6B-ED7F2E8DB0D4}" dt="2020-12-01T10:17:25.032" v="1632" actId="2696"/>
        <pc:sldMkLst>
          <pc:docMk/>
          <pc:sldMk cId="2585369859" sldId="861"/>
        </pc:sldMkLst>
      </pc:sldChg>
      <pc:sldChg chg="new del">
        <pc:chgData name="Stijn Weijermars" userId="e364d0b9-009e-4116-b78a-a86aed516e71" providerId="ADAL" clId="{9B5A70A6-E264-418E-9D6B-ED7F2E8DB0D4}" dt="2020-12-01T10:17:25.032" v="1632" actId="2696"/>
        <pc:sldMkLst>
          <pc:docMk/>
          <pc:sldMk cId="1897157125" sldId="862"/>
        </pc:sldMkLst>
      </pc:sldChg>
      <pc:sldChg chg="new del">
        <pc:chgData name="Stijn Weijermars" userId="e364d0b9-009e-4116-b78a-a86aed516e71" providerId="ADAL" clId="{9B5A70A6-E264-418E-9D6B-ED7F2E8DB0D4}" dt="2020-12-01T10:17:25.032" v="1632" actId="2696"/>
        <pc:sldMkLst>
          <pc:docMk/>
          <pc:sldMk cId="459242499" sldId="863"/>
        </pc:sldMkLst>
      </pc:sldChg>
      <pc:sldChg chg="new del">
        <pc:chgData name="Stijn Weijermars" userId="e364d0b9-009e-4116-b78a-a86aed516e71" providerId="ADAL" clId="{9B5A70A6-E264-418E-9D6B-ED7F2E8DB0D4}" dt="2020-12-01T10:17:25.032" v="1632" actId="2696"/>
        <pc:sldMkLst>
          <pc:docMk/>
          <pc:sldMk cId="404660302" sldId="864"/>
        </pc:sldMkLst>
      </pc:sldChg>
      <pc:sldChg chg="new del">
        <pc:chgData name="Stijn Weijermars" userId="e364d0b9-009e-4116-b78a-a86aed516e71" providerId="ADAL" clId="{9B5A70A6-E264-418E-9D6B-ED7F2E8DB0D4}" dt="2020-12-01T10:17:25.032" v="1632" actId="2696"/>
        <pc:sldMkLst>
          <pc:docMk/>
          <pc:sldMk cId="3147620964" sldId="865"/>
        </pc:sldMkLst>
      </pc:sldChg>
      <pc:sldChg chg="new del">
        <pc:chgData name="Stijn Weijermars" userId="e364d0b9-009e-4116-b78a-a86aed516e71" providerId="ADAL" clId="{9B5A70A6-E264-418E-9D6B-ED7F2E8DB0D4}" dt="2020-12-01T10:17:25.032" v="1632" actId="2696"/>
        <pc:sldMkLst>
          <pc:docMk/>
          <pc:sldMk cId="3149408756" sldId="866"/>
        </pc:sldMkLst>
      </pc:sldChg>
      <pc:sldChg chg="new del">
        <pc:chgData name="Stijn Weijermars" userId="e364d0b9-009e-4116-b78a-a86aed516e71" providerId="ADAL" clId="{9B5A70A6-E264-418E-9D6B-ED7F2E8DB0D4}" dt="2020-12-01T10:17:25.032" v="1632" actId="2696"/>
        <pc:sldMkLst>
          <pc:docMk/>
          <pc:sldMk cId="452796092" sldId="867"/>
        </pc:sldMkLst>
      </pc:sldChg>
      <pc:sldChg chg="new del">
        <pc:chgData name="Stijn Weijermars" userId="e364d0b9-009e-4116-b78a-a86aed516e71" providerId="ADAL" clId="{9B5A70A6-E264-418E-9D6B-ED7F2E8DB0D4}" dt="2020-12-01T10:17:25.032" v="1632" actId="2696"/>
        <pc:sldMkLst>
          <pc:docMk/>
          <pc:sldMk cId="4167483385" sldId="868"/>
        </pc:sldMkLst>
      </pc:sldChg>
      <pc:sldChg chg="new del">
        <pc:chgData name="Stijn Weijermars" userId="e364d0b9-009e-4116-b78a-a86aed516e71" providerId="ADAL" clId="{9B5A70A6-E264-418E-9D6B-ED7F2E8DB0D4}" dt="2020-12-01T10:17:25.032" v="1632" actId="2696"/>
        <pc:sldMkLst>
          <pc:docMk/>
          <pc:sldMk cId="625948216" sldId="869"/>
        </pc:sldMkLst>
      </pc:sldChg>
      <pc:sldChg chg="new del">
        <pc:chgData name="Stijn Weijermars" userId="e364d0b9-009e-4116-b78a-a86aed516e71" providerId="ADAL" clId="{9B5A70A6-E264-418E-9D6B-ED7F2E8DB0D4}" dt="2020-12-01T10:17:25.032" v="1632" actId="2696"/>
        <pc:sldMkLst>
          <pc:docMk/>
          <pc:sldMk cId="2210198413" sldId="870"/>
        </pc:sldMkLst>
      </pc:sldChg>
      <pc:sldChg chg="new del">
        <pc:chgData name="Stijn Weijermars" userId="e364d0b9-009e-4116-b78a-a86aed516e71" providerId="ADAL" clId="{9B5A70A6-E264-418E-9D6B-ED7F2E8DB0D4}" dt="2020-12-01T10:17:25.032" v="1632" actId="2696"/>
        <pc:sldMkLst>
          <pc:docMk/>
          <pc:sldMk cId="780995107" sldId="871"/>
        </pc:sldMkLst>
      </pc:sldChg>
      <pc:sldChg chg="new del">
        <pc:chgData name="Stijn Weijermars" userId="e364d0b9-009e-4116-b78a-a86aed516e71" providerId="ADAL" clId="{9B5A70A6-E264-418E-9D6B-ED7F2E8DB0D4}" dt="2020-12-01T10:17:25.032" v="1632" actId="2696"/>
        <pc:sldMkLst>
          <pc:docMk/>
          <pc:sldMk cId="622984519" sldId="872"/>
        </pc:sldMkLst>
      </pc:sldChg>
      <pc:sldChg chg="new del">
        <pc:chgData name="Stijn Weijermars" userId="e364d0b9-009e-4116-b78a-a86aed516e71" providerId="ADAL" clId="{9B5A70A6-E264-418E-9D6B-ED7F2E8DB0D4}" dt="2020-12-01T10:17:25.032" v="1632" actId="2696"/>
        <pc:sldMkLst>
          <pc:docMk/>
          <pc:sldMk cId="4130129518" sldId="873"/>
        </pc:sldMkLst>
      </pc:sldChg>
      <pc:sldChg chg="new del">
        <pc:chgData name="Stijn Weijermars" userId="e364d0b9-009e-4116-b78a-a86aed516e71" providerId="ADAL" clId="{9B5A70A6-E264-418E-9D6B-ED7F2E8DB0D4}" dt="2020-12-01T10:17:25.032" v="1632" actId="2696"/>
        <pc:sldMkLst>
          <pc:docMk/>
          <pc:sldMk cId="2360682714" sldId="874"/>
        </pc:sldMkLst>
      </pc:sldChg>
      <pc:sldChg chg="new del">
        <pc:chgData name="Stijn Weijermars" userId="e364d0b9-009e-4116-b78a-a86aed516e71" providerId="ADAL" clId="{9B5A70A6-E264-418E-9D6B-ED7F2E8DB0D4}" dt="2020-12-01T10:17:25.032" v="1632" actId="2696"/>
        <pc:sldMkLst>
          <pc:docMk/>
          <pc:sldMk cId="1208965034" sldId="875"/>
        </pc:sldMkLst>
      </pc:sldChg>
      <pc:sldChg chg="new del">
        <pc:chgData name="Stijn Weijermars" userId="e364d0b9-009e-4116-b78a-a86aed516e71" providerId="ADAL" clId="{9B5A70A6-E264-418E-9D6B-ED7F2E8DB0D4}" dt="2020-12-01T10:17:25.032" v="1632" actId="2696"/>
        <pc:sldMkLst>
          <pc:docMk/>
          <pc:sldMk cId="4187483364" sldId="876"/>
        </pc:sldMkLst>
      </pc:sldChg>
      <pc:sldChg chg="new del">
        <pc:chgData name="Stijn Weijermars" userId="e364d0b9-009e-4116-b78a-a86aed516e71" providerId="ADAL" clId="{9B5A70A6-E264-418E-9D6B-ED7F2E8DB0D4}" dt="2020-12-01T10:17:25.032" v="1632" actId="2696"/>
        <pc:sldMkLst>
          <pc:docMk/>
          <pc:sldMk cId="3090536191" sldId="877"/>
        </pc:sldMkLst>
      </pc:sldChg>
      <pc:sldChg chg="new del">
        <pc:chgData name="Stijn Weijermars" userId="e364d0b9-009e-4116-b78a-a86aed516e71" providerId="ADAL" clId="{9B5A70A6-E264-418E-9D6B-ED7F2E8DB0D4}" dt="2020-12-01T10:17:25.032" v="1632" actId="2696"/>
        <pc:sldMkLst>
          <pc:docMk/>
          <pc:sldMk cId="1849963375" sldId="878"/>
        </pc:sldMkLst>
      </pc:sldChg>
      <pc:sldChg chg="new del">
        <pc:chgData name="Stijn Weijermars" userId="e364d0b9-009e-4116-b78a-a86aed516e71" providerId="ADAL" clId="{9B5A70A6-E264-418E-9D6B-ED7F2E8DB0D4}" dt="2020-12-01T10:17:25.032" v="1632" actId="2696"/>
        <pc:sldMkLst>
          <pc:docMk/>
          <pc:sldMk cId="2966982249" sldId="879"/>
        </pc:sldMkLst>
      </pc:sldChg>
      <pc:sldChg chg="new del">
        <pc:chgData name="Stijn Weijermars" userId="e364d0b9-009e-4116-b78a-a86aed516e71" providerId="ADAL" clId="{9B5A70A6-E264-418E-9D6B-ED7F2E8DB0D4}" dt="2020-12-01T10:17:25.032" v="1632" actId="2696"/>
        <pc:sldMkLst>
          <pc:docMk/>
          <pc:sldMk cId="3976299984" sldId="880"/>
        </pc:sldMkLst>
      </pc:sldChg>
      <pc:sldChg chg="new del">
        <pc:chgData name="Stijn Weijermars" userId="e364d0b9-009e-4116-b78a-a86aed516e71" providerId="ADAL" clId="{9B5A70A6-E264-418E-9D6B-ED7F2E8DB0D4}" dt="2020-12-01T10:17:25.032" v="1632" actId="2696"/>
        <pc:sldMkLst>
          <pc:docMk/>
          <pc:sldMk cId="1091423245" sldId="881"/>
        </pc:sldMkLst>
      </pc:sldChg>
      <pc:sldChg chg="new del">
        <pc:chgData name="Stijn Weijermars" userId="e364d0b9-009e-4116-b78a-a86aed516e71" providerId="ADAL" clId="{9B5A70A6-E264-418E-9D6B-ED7F2E8DB0D4}" dt="2020-12-01T10:17:25.032" v="1632" actId="2696"/>
        <pc:sldMkLst>
          <pc:docMk/>
          <pc:sldMk cId="2575303582" sldId="882"/>
        </pc:sldMkLst>
      </pc:sldChg>
      <pc:sldChg chg="new del">
        <pc:chgData name="Stijn Weijermars" userId="e364d0b9-009e-4116-b78a-a86aed516e71" providerId="ADAL" clId="{9B5A70A6-E264-418E-9D6B-ED7F2E8DB0D4}" dt="2020-12-01T10:17:25.032" v="1632" actId="2696"/>
        <pc:sldMkLst>
          <pc:docMk/>
          <pc:sldMk cId="3800881501" sldId="883"/>
        </pc:sldMkLst>
      </pc:sldChg>
      <pc:sldChg chg="new del">
        <pc:chgData name="Stijn Weijermars" userId="e364d0b9-009e-4116-b78a-a86aed516e71" providerId="ADAL" clId="{9B5A70A6-E264-418E-9D6B-ED7F2E8DB0D4}" dt="2020-12-01T10:17:25.032" v="1632" actId="2696"/>
        <pc:sldMkLst>
          <pc:docMk/>
          <pc:sldMk cId="1895686096" sldId="884"/>
        </pc:sldMkLst>
      </pc:sldChg>
      <pc:sldChg chg="new del">
        <pc:chgData name="Stijn Weijermars" userId="e364d0b9-009e-4116-b78a-a86aed516e71" providerId="ADAL" clId="{9B5A70A6-E264-418E-9D6B-ED7F2E8DB0D4}" dt="2020-12-01T10:17:25.032" v="1632" actId="2696"/>
        <pc:sldMkLst>
          <pc:docMk/>
          <pc:sldMk cId="3036125238" sldId="885"/>
        </pc:sldMkLst>
      </pc:sldChg>
      <pc:sldChg chg="new del">
        <pc:chgData name="Stijn Weijermars" userId="e364d0b9-009e-4116-b78a-a86aed516e71" providerId="ADAL" clId="{9B5A70A6-E264-418E-9D6B-ED7F2E8DB0D4}" dt="2020-12-01T10:17:25.032" v="1632" actId="2696"/>
        <pc:sldMkLst>
          <pc:docMk/>
          <pc:sldMk cId="2074304902" sldId="886"/>
        </pc:sldMkLst>
      </pc:sldChg>
      <pc:sldChg chg="new del">
        <pc:chgData name="Stijn Weijermars" userId="e364d0b9-009e-4116-b78a-a86aed516e71" providerId="ADAL" clId="{9B5A70A6-E264-418E-9D6B-ED7F2E8DB0D4}" dt="2020-12-01T10:17:25.032" v="1632" actId="2696"/>
        <pc:sldMkLst>
          <pc:docMk/>
          <pc:sldMk cId="1132533399" sldId="887"/>
        </pc:sldMkLst>
      </pc:sldChg>
      <pc:sldChg chg="new del">
        <pc:chgData name="Stijn Weijermars" userId="e364d0b9-009e-4116-b78a-a86aed516e71" providerId="ADAL" clId="{9B5A70A6-E264-418E-9D6B-ED7F2E8DB0D4}" dt="2020-12-01T10:17:25.032" v="1632" actId="2696"/>
        <pc:sldMkLst>
          <pc:docMk/>
          <pc:sldMk cId="3633962634" sldId="888"/>
        </pc:sldMkLst>
      </pc:sldChg>
      <pc:sldChg chg="new del">
        <pc:chgData name="Stijn Weijermars" userId="e364d0b9-009e-4116-b78a-a86aed516e71" providerId="ADAL" clId="{9B5A70A6-E264-418E-9D6B-ED7F2E8DB0D4}" dt="2020-12-01T10:17:25.032" v="1632" actId="2696"/>
        <pc:sldMkLst>
          <pc:docMk/>
          <pc:sldMk cId="1956700883" sldId="889"/>
        </pc:sldMkLst>
      </pc:sldChg>
      <pc:sldChg chg="new del">
        <pc:chgData name="Stijn Weijermars" userId="e364d0b9-009e-4116-b78a-a86aed516e71" providerId="ADAL" clId="{9B5A70A6-E264-418E-9D6B-ED7F2E8DB0D4}" dt="2020-12-01T10:17:25.032" v="1632" actId="2696"/>
        <pc:sldMkLst>
          <pc:docMk/>
          <pc:sldMk cId="2566751384" sldId="890"/>
        </pc:sldMkLst>
      </pc:sldChg>
      <pc:sldChg chg="new del">
        <pc:chgData name="Stijn Weijermars" userId="e364d0b9-009e-4116-b78a-a86aed516e71" providerId="ADAL" clId="{9B5A70A6-E264-418E-9D6B-ED7F2E8DB0D4}" dt="2020-12-01T10:17:25.032" v="1632" actId="2696"/>
        <pc:sldMkLst>
          <pc:docMk/>
          <pc:sldMk cId="1640517728" sldId="891"/>
        </pc:sldMkLst>
      </pc:sldChg>
      <pc:sldChg chg="new del">
        <pc:chgData name="Stijn Weijermars" userId="e364d0b9-009e-4116-b78a-a86aed516e71" providerId="ADAL" clId="{9B5A70A6-E264-418E-9D6B-ED7F2E8DB0D4}" dt="2020-12-01T10:17:25.032" v="1632" actId="2696"/>
        <pc:sldMkLst>
          <pc:docMk/>
          <pc:sldMk cId="1189790404" sldId="892"/>
        </pc:sldMkLst>
      </pc:sldChg>
      <pc:sldChg chg="new del">
        <pc:chgData name="Stijn Weijermars" userId="e364d0b9-009e-4116-b78a-a86aed516e71" providerId="ADAL" clId="{9B5A70A6-E264-418E-9D6B-ED7F2E8DB0D4}" dt="2020-12-01T10:17:25.032" v="1632" actId="2696"/>
        <pc:sldMkLst>
          <pc:docMk/>
          <pc:sldMk cId="4169881081" sldId="893"/>
        </pc:sldMkLst>
      </pc:sldChg>
      <pc:sldChg chg="new del">
        <pc:chgData name="Stijn Weijermars" userId="e364d0b9-009e-4116-b78a-a86aed516e71" providerId="ADAL" clId="{9B5A70A6-E264-418E-9D6B-ED7F2E8DB0D4}" dt="2020-12-01T10:17:25.032" v="1632" actId="2696"/>
        <pc:sldMkLst>
          <pc:docMk/>
          <pc:sldMk cId="2381600595" sldId="894"/>
        </pc:sldMkLst>
      </pc:sldChg>
      <pc:sldChg chg="new del">
        <pc:chgData name="Stijn Weijermars" userId="e364d0b9-009e-4116-b78a-a86aed516e71" providerId="ADAL" clId="{9B5A70A6-E264-418E-9D6B-ED7F2E8DB0D4}" dt="2020-12-01T10:17:25.032" v="1632" actId="2696"/>
        <pc:sldMkLst>
          <pc:docMk/>
          <pc:sldMk cId="3322307617" sldId="895"/>
        </pc:sldMkLst>
      </pc:sldChg>
      <pc:sldChg chg="new del">
        <pc:chgData name="Stijn Weijermars" userId="e364d0b9-009e-4116-b78a-a86aed516e71" providerId="ADAL" clId="{9B5A70A6-E264-418E-9D6B-ED7F2E8DB0D4}" dt="2020-12-01T10:17:25.032" v="1632" actId="2696"/>
        <pc:sldMkLst>
          <pc:docMk/>
          <pc:sldMk cId="181476706" sldId="896"/>
        </pc:sldMkLst>
      </pc:sldChg>
      <pc:sldChg chg="new del">
        <pc:chgData name="Stijn Weijermars" userId="e364d0b9-009e-4116-b78a-a86aed516e71" providerId="ADAL" clId="{9B5A70A6-E264-418E-9D6B-ED7F2E8DB0D4}" dt="2020-12-01T10:17:25.032" v="1632" actId="2696"/>
        <pc:sldMkLst>
          <pc:docMk/>
          <pc:sldMk cId="1905539689" sldId="897"/>
        </pc:sldMkLst>
      </pc:sldChg>
      <pc:sldChg chg="new del">
        <pc:chgData name="Stijn Weijermars" userId="e364d0b9-009e-4116-b78a-a86aed516e71" providerId="ADAL" clId="{9B5A70A6-E264-418E-9D6B-ED7F2E8DB0D4}" dt="2020-12-01T10:17:25.032" v="1632" actId="2696"/>
        <pc:sldMkLst>
          <pc:docMk/>
          <pc:sldMk cId="1152015914" sldId="898"/>
        </pc:sldMkLst>
      </pc:sldChg>
      <pc:sldChg chg="new del">
        <pc:chgData name="Stijn Weijermars" userId="e364d0b9-009e-4116-b78a-a86aed516e71" providerId="ADAL" clId="{9B5A70A6-E264-418E-9D6B-ED7F2E8DB0D4}" dt="2020-12-01T10:17:25.032" v="1632" actId="2696"/>
        <pc:sldMkLst>
          <pc:docMk/>
          <pc:sldMk cId="2040182013" sldId="899"/>
        </pc:sldMkLst>
      </pc:sldChg>
      <pc:sldChg chg="new del">
        <pc:chgData name="Stijn Weijermars" userId="e364d0b9-009e-4116-b78a-a86aed516e71" providerId="ADAL" clId="{9B5A70A6-E264-418E-9D6B-ED7F2E8DB0D4}" dt="2020-12-01T10:17:25.032" v="1632" actId="2696"/>
        <pc:sldMkLst>
          <pc:docMk/>
          <pc:sldMk cId="2289803313" sldId="900"/>
        </pc:sldMkLst>
      </pc:sldChg>
      <pc:sldChg chg="new del">
        <pc:chgData name="Stijn Weijermars" userId="e364d0b9-009e-4116-b78a-a86aed516e71" providerId="ADAL" clId="{9B5A70A6-E264-418E-9D6B-ED7F2E8DB0D4}" dt="2020-12-01T10:17:25.032" v="1632" actId="2696"/>
        <pc:sldMkLst>
          <pc:docMk/>
          <pc:sldMk cId="200937564" sldId="901"/>
        </pc:sldMkLst>
      </pc:sldChg>
      <pc:sldChg chg="new del">
        <pc:chgData name="Stijn Weijermars" userId="e364d0b9-009e-4116-b78a-a86aed516e71" providerId="ADAL" clId="{9B5A70A6-E264-418E-9D6B-ED7F2E8DB0D4}" dt="2020-12-01T10:17:25.032" v="1632" actId="2696"/>
        <pc:sldMkLst>
          <pc:docMk/>
          <pc:sldMk cId="301960110" sldId="902"/>
        </pc:sldMkLst>
      </pc:sldChg>
      <pc:sldChg chg="new del">
        <pc:chgData name="Stijn Weijermars" userId="e364d0b9-009e-4116-b78a-a86aed516e71" providerId="ADAL" clId="{9B5A70A6-E264-418E-9D6B-ED7F2E8DB0D4}" dt="2020-12-01T10:17:25.032" v="1632" actId="2696"/>
        <pc:sldMkLst>
          <pc:docMk/>
          <pc:sldMk cId="844330326" sldId="903"/>
        </pc:sldMkLst>
      </pc:sldChg>
      <pc:sldChg chg="new del">
        <pc:chgData name="Stijn Weijermars" userId="e364d0b9-009e-4116-b78a-a86aed516e71" providerId="ADAL" clId="{9B5A70A6-E264-418E-9D6B-ED7F2E8DB0D4}" dt="2020-12-01T10:17:25.032" v="1632" actId="2696"/>
        <pc:sldMkLst>
          <pc:docMk/>
          <pc:sldMk cId="516536218" sldId="904"/>
        </pc:sldMkLst>
      </pc:sldChg>
      <pc:sldChg chg="new del">
        <pc:chgData name="Stijn Weijermars" userId="e364d0b9-009e-4116-b78a-a86aed516e71" providerId="ADAL" clId="{9B5A70A6-E264-418E-9D6B-ED7F2E8DB0D4}" dt="2020-12-01T10:17:25.032" v="1632" actId="2696"/>
        <pc:sldMkLst>
          <pc:docMk/>
          <pc:sldMk cId="646333542" sldId="905"/>
        </pc:sldMkLst>
      </pc:sldChg>
      <pc:sldChg chg="new del">
        <pc:chgData name="Stijn Weijermars" userId="e364d0b9-009e-4116-b78a-a86aed516e71" providerId="ADAL" clId="{9B5A70A6-E264-418E-9D6B-ED7F2E8DB0D4}" dt="2020-12-01T10:17:25.032" v="1632" actId="2696"/>
        <pc:sldMkLst>
          <pc:docMk/>
          <pc:sldMk cId="4102789059" sldId="906"/>
        </pc:sldMkLst>
      </pc:sldChg>
      <pc:sldChg chg="new del">
        <pc:chgData name="Stijn Weijermars" userId="e364d0b9-009e-4116-b78a-a86aed516e71" providerId="ADAL" clId="{9B5A70A6-E264-418E-9D6B-ED7F2E8DB0D4}" dt="2020-12-01T10:17:25.032" v="1632" actId="2696"/>
        <pc:sldMkLst>
          <pc:docMk/>
          <pc:sldMk cId="3665518093" sldId="907"/>
        </pc:sldMkLst>
      </pc:sldChg>
      <pc:sldChg chg="new del">
        <pc:chgData name="Stijn Weijermars" userId="e364d0b9-009e-4116-b78a-a86aed516e71" providerId="ADAL" clId="{9B5A70A6-E264-418E-9D6B-ED7F2E8DB0D4}" dt="2020-12-01T10:17:25.032" v="1632" actId="2696"/>
        <pc:sldMkLst>
          <pc:docMk/>
          <pc:sldMk cId="3212849624" sldId="908"/>
        </pc:sldMkLst>
      </pc:sldChg>
      <pc:sldChg chg="new del">
        <pc:chgData name="Stijn Weijermars" userId="e364d0b9-009e-4116-b78a-a86aed516e71" providerId="ADAL" clId="{9B5A70A6-E264-418E-9D6B-ED7F2E8DB0D4}" dt="2020-12-01T10:17:25.032" v="1632" actId="2696"/>
        <pc:sldMkLst>
          <pc:docMk/>
          <pc:sldMk cId="1144941389" sldId="909"/>
        </pc:sldMkLst>
      </pc:sldChg>
      <pc:sldChg chg="new del">
        <pc:chgData name="Stijn Weijermars" userId="e364d0b9-009e-4116-b78a-a86aed516e71" providerId="ADAL" clId="{9B5A70A6-E264-418E-9D6B-ED7F2E8DB0D4}" dt="2020-12-01T10:17:25.032" v="1632" actId="2696"/>
        <pc:sldMkLst>
          <pc:docMk/>
          <pc:sldMk cId="2516778471" sldId="910"/>
        </pc:sldMkLst>
      </pc:sldChg>
      <pc:sldChg chg="new del">
        <pc:chgData name="Stijn Weijermars" userId="e364d0b9-009e-4116-b78a-a86aed516e71" providerId="ADAL" clId="{9B5A70A6-E264-418E-9D6B-ED7F2E8DB0D4}" dt="2020-12-01T10:17:25.032" v="1632" actId="2696"/>
        <pc:sldMkLst>
          <pc:docMk/>
          <pc:sldMk cId="2334058236" sldId="911"/>
        </pc:sldMkLst>
      </pc:sldChg>
      <pc:sldChg chg="new del">
        <pc:chgData name="Stijn Weijermars" userId="e364d0b9-009e-4116-b78a-a86aed516e71" providerId="ADAL" clId="{9B5A70A6-E264-418E-9D6B-ED7F2E8DB0D4}" dt="2020-12-01T10:17:25.032" v="1632" actId="2696"/>
        <pc:sldMkLst>
          <pc:docMk/>
          <pc:sldMk cId="3148547930" sldId="912"/>
        </pc:sldMkLst>
      </pc:sldChg>
      <pc:sldChg chg="new del">
        <pc:chgData name="Stijn Weijermars" userId="e364d0b9-009e-4116-b78a-a86aed516e71" providerId="ADAL" clId="{9B5A70A6-E264-418E-9D6B-ED7F2E8DB0D4}" dt="2020-12-01T10:17:25.032" v="1632" actId="2696"/>
        <pc:sldMkLst>
          <pc:docMk/>
          <pc:sldMk cId="3325669915" sldId="913"/>
        </pc:sldMkLst>
      </pc:sldChg>
      <pc:sldChg chg="new del">
        <pc:chgData name="Stijn Weijermars" userId="e364d0b9-009e-4116-b78a-a86aed516e71" providerId="ADAL" clId="{9B5A70A6-E264-418E-9D6B-ED7F2E8DB0D4}" dt="2020-12-01T10:17:25.032" v="1632" actId="2696"/>
        <pc:sldMkLst>
          <pc:docMk/>
          <pc:sldMk cId="3347916046" sldId="914"/>
        </pc:sldMkLst>
      </pc:sldChg>
      <pc:sldChg chg="new del">
        <pc:chgData name="Stijn Weijermars" userId="e364d0b9-009e-4116-b78a-a86aed516e71" providerId="ADAL" clId="{9B5A70A6-E264-418E-9D6B-ED7F2E8DB0D4}" dt="2020-12-01T10:17:25.032" v="1632" actId="2696"/>
        <pc:sldMkLst>
          <pc:docMk/>
          <pc:sldMk cId="3960969526" sldId="915"/>
        </pc:sldMkLst>
      </pc:sldChg>
      <pc:sldChg chg="new del">
        <pc:chgData name="Stijn Weijermars" userId="e364d0b9-009e-4116-b78a-a86aed516e71" providerId="ADAL" clId="{9B5A70A6-E264-418E-9D6B-ED7F2E8DB0D4}" dt="2020-12-01T10:17:25.032" v="1632" actId="2696"/>
        <pc:sldMkLst>
          <pc:docMk/>
          <pc:sldMk cId="669587891" sldId="916"/>
        </pc:sldMkLst>
      </pc:sldChg>
      <pc:sldChg chg="new del">
        <pc:chgData name="Stijn Weijermars" userId="e364d0b9-009e-4116-b78a-a86aed516e71" providerId="ADAL" clId="{9B5A70A6-E264-418E-9D6B-ED7F2E8DB0D4}" dt="2020-12-01T10:17:25.032" v="1632" actId="2696"/>
        <pc:sldMkLst>
          <pc:docMk/>
          <pc:sldMk cId="2997421351" sldId="917"/>
        </pc:sldMkLst>
      </pc:sldChg>
      <pc:sldChg chg="new del">
        <pc:chgData name="Stijn Weijermars" userId="e364d0b9-009e-4116-b78a-a86aed516e71" providerId="ADAL" clId="{9B5A70A6-E264-418E-9D6B-ED7F2E8DB0D4}" dt="2020-12-01T10:17:25.032" v="1632" actId="2696"/>
        <pc:sldMkLst>
          <pc:docMk/>
          <pc:sldMk cId="83748866" sldId="918"/>
        </pc:sldMkLst>
      </pc:sldChg>
      <pc:sldChg chg="new del">
        <pc:chgData name="Stijn Weijermars" userId="e364d0b9-009e-4116-b78a-a86aed516e71" providerId="ADAL" clId="{9B5A70A6-E264-418E-9D6B-ED7F2E8DB0D4}" dt="2020-12-01T10:17:25.032" v="1632" actId="2696"/>
        <pc:sldMkLst>
          <pc:docMk/>
          <pc:sldMk cId="3333599640" sldId="919"/>
        </pc:sldMkLst>
      </pc:sldChg>
      <pc:sldChg chg="new del">
        <pc:chgData name="Stijn Weijermars" userId="e364d0b9-009e-4116-b78a-a86aed516e71" providerId="ADAL" clId="{9B5A70A6-E264-418E-9D6B-ED7F2E8DB0D4}" dt="2020-12-01T10:17:25.032" v="1632" actId="2696"/>
        <pc:sldMkLst>
          <pc:docMk/>
          <pc:sldMk cId="269707681" sldId="920"/>
        </pc:sldMkLst>
      </pc:sldChg>
      <pc:sldChg chg="new del">
        <pc:chgData name="Stijn Weijermars" userId="e364d0b9-009e-4116-b78a-a86aed516e71" providerId="ADAL" clId="{9B5A70A6-E264-418E-9D6B-ED7F2E8DB0D4}" dt="2020-12-01T10:17:25.032" v="1632" actId="2696"/>
        <pc:sldMkLst>
          <pc:docMk/>
          <pc:sldMk cId="436149056" sldId="921"/>
        </pc:sldMkLst>
      </pc:sldChg>
      <pc:sldChg chg="new del">
        <pc:chgData name="Stijn Weijermars" userId="e364d0b9-009e-4116-b78a-a86aed516e71" providerId="ADAL" clId="{9B5A70A6-E264-418E-9D6B-ED7F2E8DB0D4}" dt="2020-12-01T10:17:25.032" v="1632" actId="2696"/>
        <pc:sldMkLst>
          <pc:docMk/>
          <pc:sldMk cId="3069190816" sldId="922"/>
        </pc:sldMkLst>
      </pc:sldChg>
      <pc:sldChg chg="new del">
        <pc:chgData name="Stijn Weijermars" userId="e364d0b9-009e-4116-b78a-a86aed516e71" providerId="ADAL" clId="{9B5A70A6-E264-418E-9D6B-ED7F2E8DB0D4}" dt="2020-12-01T10:17:25.032" v="1632" actId="2696"/>
        <pc:sldMkLst>
          <pc:docMk/>
          <pc:sldMk cId="863437522" sldId="923"/>
        </pc:sldMkLst>
      </pc:sldChg>
      <pc:sldChg chg="new del">
        <pc:chgData name="Stijn Weijermars" userId="e364d0b9-009e-4116-b78a-a86aed516e71" providerId="ADAL" clId="{9B5A70A6-E264-418E-9D6B-ED7F2E8DB0D4}" dt="2020-12-01T10:17:25.032" v="1632" actId="2696"/>
        <pc:sldMkLst>
          <pc:docMk/>
          <pc:sldMk cId="2289774288" sldId="924"/>
        </pc:sldMkLst>
      </pc:sldChg>
      <pc:sldChg chg="new del">
        <pc:chgData name="Stijn Weijermars" userId="e364d0b9-009e-4116-b78a-a86aed516e71" providerId="ADAL" clId="{9B5A70A6-E264-418E-9D6B-ED7F2E8DB0D4}" dt="2020-12-01T10:17:25.032" v="1632" actId="2696"/>
        <pc:sldMkLst>
          <pc:docMk/>
          <pc:sldMk cId="3539617615" sldId="925"/>
        </pc:sldMkLst>
      </pc:sldChg>
      <pc:sldChg chg="new del">
        <pc:chgData name="Stijn Weijermars" userId="e364d0b9-009e-4116-b78a-a86aed516e71" providerId="ADAL" clId="{9B5A70A6-E264-418E-9D6B-ED7F2E8DB0D4}" dt="2020-12-01T10:17:25.032" v="1632" actId="2696"/>
        <pc:sldMkLst>
          <pc:docMk/>
          <pc:sldMk cId="3822237627" sldId="926"/>
        </pc:sldMkLst>
      </pc:sldChg>
      <pc:sldChg chg="new del">
        <pc:chgData name="Stijn Weijermars" userId="e364d0b9-009e-4116-b78a-a86aed516e71" providerId="ADAL" clId="{9B5A70A6-E264-418E-9D6B-ED7F2E8DB0D4}" dt="2020-12-01T10:17:25.032" v="1632" actId="2696"/>
        <pc:sldMkLst>
          <pc:docMk/>
          <pc:sldMk cId="574765466" sldId="927"/>
        </pc:sldMkLst>
      </pc:sldChg>
      <pc:sldChg chg="new del">
        <pc:chgData name="Stijn Weijermars" userId="e364d0b9-009e-4116-b78a-a86aed516e71" providerId="ADAL" clId="{9B5A70A6-E264-418E-9D6B-ED7F2E8DB0D4}" dt="2020-12-01T10:17:25.032" v="1632" actId="2696"/>
        <pc:sldMkLst>
          <pc:docMk/>
          <pc:sldMk cId="2992213767" sldId="928"/>
        </pc:sldMkLst>
      </pc:sldChg>
      <pc:sldChg chg="new del">
        <pc:chgData name="Stijn Weijermars" userId="e364d0b9-009e-4116-b78a-a86aed516e71" providerId="ADAL" clId="{9B5A70A6-E264-418E-9D6B-ED7F2E8DB0D4}" dt="2020-12-01T10:17:25.032" v="1632" actId="2696"/>
        <pc:sldMkLst>
          <pc:docMk/>
          <pc:sldMk cId="2584745828" sldId="929"/>
        </pc:sldMkLst>
      </pc:sldChg>
      <pc:sldChg chg="new del">
        <pc:chgData name="Stijn Weijermars" userId="e364d0b9-009e-4116-b78a-a86aed516e71" providerId="ADAL" clId="{9B5A70A6-E264-418E-9D6B-ED7F2E8DB0D4}" dt="2020-12-01T10:17:25.032" v="1632" actId="2696"/>
        <pc:sldMkLst>
          <pc:docMk/>
          <pc:sldMk cId="3291100918" sldId="930"/>
        </pc:sldMkLst>
      </pc:sldChg>
      <pc:sldChg chg="new del">
        <pc:chgData name="Stijn Weijermars" userId="e364d0b9-009e-4116-b78a-a86aed516e71" providerId="ADAL" clId="{9B5A70A6-E264-418E-9D6B-ED7F2E8DB0D4}" dt="2020-12-01T10:17:25.032" v="1632" actId="2696"/>
        <pc:sldMkLst>
          <pc:docMk/>
          <pc:sldMk cId="1949367721" sldId="931"/>
        </pc:sldMkLst>
      </pc:sldChg>
      <pc:sldChg chg="new del">
        <pc:chgData name="Stijn Weijermars" userId="e364d0b9-009e-4116-b78a-a86aed516e71" providerId="ADAL" clId="{9B5A70A6-E264-418E-9D6B-ED7F2E8DB0D4}" dt="2020-12-01T10:17:25.032" v="1632" actId="2696"/>
        <pc:sldMkLst>
          <pc:docMk/>
          <pc:sldMk cId="2763347852" sldId="932"/>
        </pc:sldMkLst>
      </pc:sldChg>
      <pc:sldChg chg="new del">
        <pc:chgData name="Stijn Weijermars" userId="e364d0b9-009e-4116-b78a-a86aed516e71" providerId="ADAL" clId="{9B5A70A6-E264-418E-9D6B-ED7F2E8DB0D4}" dt="2020-12-01T10:17:25.032" v="1632" actId="2696"/>
        <pc:sldMkLst>
          <pc:docMk/>
          <pc:sldMk cId="1673322135" sldId="933"/>
        </pc:sldMkLst>
      </pc:sldChg>
      <pc:sldChg chg="new del">
        <pc:chgData name="Stijn Weijermars" userId="e364d0b9-009e-4116-b78a-a86aed516e71" providerId="ADAL" clId="{9B5A70A6-E264-418E-9D6B-ED7F2E8DB0D4}" dt="2020-12-01T10:17:25.032" v="1632" actId="2696"/>
        <pc:sldMkLst>
          <pc:docMk/>
          <pc:sldMk cId="699260011" sldId="934"/>
        </pc:sldMkLst>
      </pc:sldChg>
      <pc:sldChg chg="new del">
        <pc:chgData name="Stijn Weijermars" userId="e364d0b9-009e-4116-b78a-a86aed516e71" providerId="ADAL" clId="{9B5A70A6-E264-418E-9D6B-ED7F2E8DB0D4}" dt="2020-12-01T10:17:25.032" v="1632" actId="2696"/>
        <pc:sldMkLst>
          <pc:docMk/>
          <pc:sldMk cId="817850735" sldId="935"/>
        </pc:sldMkLst>
      </pc:sldChg>
      <pc:sldChg chg="new del">
        <pc:chgData name="Stijn Weijermars" userId="e364d0b9-009e-4116-b78a-a86aed516e71" providerId="ADAL" clId="{9B5A70A6-E264-418E-9D6B-ED7F2E8DB0D4}" dt="2020-12-01T10:17:25.032" v="1632" actId="2696"/>
        <pc:sldMkLst>
          <pc:docMk/>
          <pc:sldMk cId="127550681" sldId="936"/>
        </pc:sldMkLst>
      </pc:sldChg>
      <pc:sldChg chg="new del">
        <pc:chgData name="Stijn Weijermars" userId="e364d0b9-009e-4116-b78a-a86aed516e71" providerId="ADAL" clId="{9B5A70A6-E264-418E-9D6B-ED7F2E8DB0D4}" dt="2020-12-01T10:17:25.032" v="1632" actId="2696"/>
        <pc:sldMkLst>
          <pc:docMk/>
          <pc:sldMk cId="2198936572" sldId="937"/>
        </pc:sldMkLst>
      </pc:sldChg>
      <pc:sldChg chg="new del">
        <pc:chgData name="Stijn Weijermars" userId="e364d0b9-009e-4116-b78a-a86aed516e71" providerId="ADAL" clId="{9B5A70A6-E264-418E-9D6B-ED7F2E8DB0D4}" dt="2020-12-01T10:17:25.032" v="1632" actId="2696"/>
        <pc:sldMkLst>
          <pc:docMk/>
          <pc:sldMk cId="1108688430" sldId="938"/>
        </pc:sldMkLst>
      </pc:sldChg>
      <pc:sldChg chg="new del">
        <pc:chgData name="Stijn Weijermars" userId="e364d0b9-009e-4116-b78a-a86aed516e71" providerId="ADAL" clId="{9B5A70A6-E264-418E-9D6B-ED7F2E8DB0D4}" dt="2020-12-01T10:17:25.032" v="1632" actId="2696"/>
        <pc:sldMkLst>
          <pc:docMk/>
          <pc:sldMk cId="1682490113" sldId="939"/>
        </pc:sldMkLst>
      </pc:sldChg>
      <pc:sldChg chg="new del">
        <pc:chgData name="Stijn Weijermars" userId="e364d0b9-009e-4116-b78a-a86aed516e71" providerId="ADAL" clId="{9B5A70A6-E264-418E-9D6B-ED7F2E8DB0D4}" dt="2020-12-01T10:17:25.032" v="1632" actId="2696"/>
        <pc:sldMkLst>
          <pc:docMk/>
          <pc:sldMk cId="239094760" sldId="940"/>
        </pc:sldMkLst>
      </pc:sldChg>
      <pc:sldChg chg="new del">
        <pc:chgData name="Stijn Weijermars" userId="e364d0b9-009e-4116-b78a-a86aed516e71" providerId="ADAL" clId="{9B5A70A6-E264-418E-9D6B-ED7F2E8DB0D4}" dt="2020-12-01T10:17:25.032" v="1632" actId="2696"/>
        <pc:sldMkLst>
          <pc:docMk/>
          <pc:sldMk cId="1914620233" sldId="941"/>
        </pc:sldMkLst>
      </pc:sldChg>
      <pc:sldChg chg="new del">
        <pc:chgData name="Stijn Weijermars" userId="e364d0b9-009e-4116-b78a-a86aed516e71" providerId="ADAL" clId="{9B5A70A6-E264-418E-9D6B-ED7F2E8DB0D4}" dt="2020-12-01T10:17:25.032" v="1632" actId="2696"/>
        <pc:sldMkLst>
          <pc:docMk/>
          <pc:sldMk cId="4145240977" sldId="942"/>
        </pc:sldMkLst>
      </pc:sldChg>
      <pc:sldChg chg="new del">
        <pc:chgData name="Stijn Weijermars" userId="e364d0b9-009e-4116-b78a-a86aed516e71" providerId="ADAL" clId="{9B5A70A6-E264-418E-9D6B-ED7F2E8DB0D4}" dt="2020-12-01T10:17:25.032" v="1632" actId="2696"/>
        <pc:sldMkLst>
          <pc:docMk/>
          <pc:sldMk cId="3126995312" sldId="943"/>
        </pc:sldMkLst>
      </pc:sldChg>
      <pc:sldChg chg="new del">
        <pc:chgData name="Stijn Weijermars" userId="e364d0b9-009e-4116-b78a-a86aed516e71" providerId="ADAL" clId="{9B5A70A6-E264-418E-9D6B-ED7F2E8DB0D4}" dt="2020-12-01T10:17:25.032" v="1632" actId="2696"/>
        <pc:sldMkLst>
          <pc:docMk/>
          <pc:sldMk cId="95102374" sldId="944"/>
        </pc:sldMkLst>
      </pc:sldChg>
      <pc:sldChg chg="new del">
        <pc:chgData name="Stijn Weijermars" userId="e364d0b9-009e-4116-b78a-a86aed516e71" providerId="ADAL" clId="{9B5A70A6-E264-418E-9D6B-ED7F2E8DB0D4}" dt="2020-12-01T10:17:25.032" v="1632" actId="2696"/>
        <pc:sldMkLst>
          <pc:docMk/>
          <pc:sldMk cId="1910387547" sldId="945"/>
        </pc:sldMkLst>
      </pc:sldChg>
      <pc:sldChg chg="new del">
        <pc:chgData name="Stijn Weijermars" userId="e364d0b9-009e-4116-b78a-a86aed516e71" providerId="ADAL" clId="{9B5A70A6-E264-418E-9D6B-ED7F2E8DB0D4}" dt="2020-12-01T10:17:25.032" v="1632" actId="2696"/>
        <pc:sldMkLst>
          <pc:docMk/>
          <pc:sldMk cId="2211165738" sldId="946"/>
        </pc:sldMkLst>
      </pc:sldChg>
      <pc:sldChg chg="new del">
        <pc:chgData name="Stijn Weijermars" userId="e364d0b9-009e-4116-b78a-a86aed516e71" providerId="ADAL" clId="{9B5A70A6-E264-418E-9D6B-ED7F2E8DB0D4}" dt="2020-12-01T10:17:25.032" v="1632" actId="2696"/>
        <pc:sldMkLst>
          <pc:docMk/>
          <pc:sldMk cId="2452682904" sldId="947"/>
        </pc:sldMkLst>
      </pc:sldChg>
      <pc:sldChg chg="new del">
        <pc:chgData name="Stijn Weijermars" userId="e364d0b9-009e-4116-b78a-a86aed516e71" providerId="ADAL" clId="{9B5A70A6-E264-418E-9D6B-ED7F2E8DB0D4}" dt="2020-12-01T10:17:25.032" v="1632" actId="2696"/>
        <pc:sldMkLst>
          <pc:docMk/>
          <pc:sldMk cId="2882878660" sldId="948"/>
        </pc:sldMkLst>
      </pc:sldChg>
      <pc:sldChg chg="new del">
        <pc:chgData name="Stijn Weijermars" userId="e364d0b9-009e-4116-b78a-a86aed516e71" providerId="ADAL" clId="{9B5A70A6-E264-418E-9D6B-ED7F2E8DB0D4}" dt="2020-12-01T10:17:25.032" v="1632" actId="2696"/>
        <pc:sldMkLst>
          <pc:docMk/>
          <pc:sldMk cId="1863785745" sldId="949"/>
        </pc:sldMkLst>
      </pc:sldChg>
      <pc:sldChg chg="new del">
        <pc:chgData name="Stijn Weijermars" userId="e364d0b9-009e-4116-b78a-a86aed516e71" providerId="ADAL" clId="{9B5A70A6-E264-418E-9D6B-ED7F2E8DB0D4}" dt="2020-12-01T10:17:25.032" v="1632" actId="2696"/>
        <pc:sldMkLst>
          <pc:docMk/>
          <pc:sldMk cId="1860282952" sldId="950"/>
        </pc:sldMkLst>
      </pc:sldChg>
      <pc:sldChg chg="new del">
        <pc:chgData name="Stijn Weijermars" userId="e364d0b9-009e-4116-b78a-a86aed516e71" providerId="ADAL" clId="{9B5A70A6-E264-418E-9D6B-ED7F2E8DB0D4}" dt="2020-12-01T10:17:25.032" v="1632" actId="2696"/>
        <pc:sldMkLst>
          <pc:docMk/>
          <pc:sldMk cId="2177349919" sldId="951"/>
        </pc:sldMkLst>
      </pc:sldChg>
      <pc:sldChg chg="new del">
        <pc:chgData name="Stijn Weijermars" userId="e364d0b9-009e-4116-b78a-a86aed516e71" providerId="ADAL" clId="{9B5A70A6-E264-418E-9D6B-ED7F2E8DB0D4}" dt="2020-12-01T10:17:25.032" v="1632" actId="2696"/>
        <pc:sldMkLst>
          <pc:docMk/>
          <pc:sldMk cId="2099161630" sldId="952"/>
        </pc:sldMkLst>
      </pc:sldChg>
      <pc:sldChg chg="new del">
        <pc:chgData name="Stijn Weijermars" userId="e364d0b9-009e-4116-b78a-a86aed516e71" providerId="ADAL" clId="{9B5A70A6-E264-418E-9D6B-ED7F2E8DB0D4}" dt="2020-12-01T10:17:25.032" v="1632" actId="2696"/>
        <pc:sldMkLst>
          <pc:docMk/>
          <pc:sldMk cId="2752114038" sldId="953"/>
        </pc:sldMkLst>
      </pc:sldChg>
      <pc:sldChg chg="new del">
        <pc:chgData name="Stijn Weijermars" userId="e364d0b9-009e-4116-b78a-a86aed516e71" providerId="ADAL" clId="{9B5A70A6-E264-418E-9D6B-ED7F2E8DB0D4}" dt="2020-12-01T10:17:25.032" v="1632" actId="2696"/>
        <pc:sldMkLst>
          <pc:docMk/>
          <pc:sldMk cId="1708378886" sldId="954"/>
        </pc:sldMkLst>
      </pc:sldChg>
      <pc:sldChg chg="new del">
        <pc:chgData name="Stijn Weijermars" userId="e364d0b9-009e-4116-b78a-a86aed516e71" providerId="ADAL" clId="{9B5A70A6-E264-418E-9D6B-ED7F2E8DB0D4}" dt="2020-12-01T10:17:25.032" v="1632" actId="2696"/>
        <pc:sldMkLst>
          <pc:docMk/>
          <pc:sldMk cId="998332145" sldId="955"/>
        </pc:sldMkLst>
      </pc:sldChg>
      <pc:sldChg chg="new del">
        <pc:chgData name="Stijn Weijermars" userId="e364d0b9-009e-4116-b78a-a86aed516e71" providerId="ADAL" clId="{9B5A70A6-E264-418E-9D6B-ED7F2E8DB0D4}" dt="2020-12-01T10:17:25.032" v="1632" actId="2696"/>
        <pc:sldMkLst>
          <pc:docMk/>
          <pc:sldMk cId="3145590978" sldId="956"/>
        </pc:sldMkLst>
      </pc:sldChg>
      <pc:sldChg chg="new del">
        <pc:chgData name="Stijn Weijermars" userId="e364d0b9-009e-4116-b78a-a86aed516e71" providerId="ADAL" clId="{9B5A70A6-E264-418E-9D6B-ED7F2E8DB0D4}" dt="2020-12-01T10:17:25.032" v="1632" actId="2696"/>
        <pc:sldMkLst>
          <pc:docMk/>
          <pc:sldMk cId="3992389506" sldId="957"/>
        </pc:sldMkLst>
      </pc:sldChg>
      <pc:sldChg chg="new del">
        <pc:chgData name="Stijn Weijermars" userId="e364d0b9-009e-4116-b78a-a86aed516e71" providerId="ADAL" clId="{9B5A70A6-E264-418E-9D6B-ED7F2E8DB0D4}" dt="2020-12-01T10:17:25.032" v="1632" actId="2696"/>
        <pc:sldMkLst>
          <pc:docMk/>
          <pc:sldMk cId="3986365495" sldId="958"/>
        </pc:sldMkLst>
      </pc:sldChg>
      <pc:sldChg chg="new del">
        <pc:chgData name="Stijn Weijermars" userId="e364d0b9-009e-4116-b78a-a86aed516e71" providerId="ADAL" clId="{9B5A70A6-E264-418E-9D6B-ED7F2E8DB0D4}" dt="2020-12-01T10:17:25.032" v="1632" actId="2696"/>
        <pc:sldMkLst>
          <pc:docMk/>
          <pc:sldMk cId="2508032683" sldId="959"/>
        </pc:sldMkLst>
      </pc:sldChg>
      <pc:sldChg chg="new del">
        <pc:chgData name="Stijn Weijermars" userId="e364d0b9-009e-4116-b78a-a86aed516e71" providerId="ADAL" clId="{9B5A70A6-E264-418E-9D6B-ED7F2E8DB0D4}" dt="2020-12-01T10:17:25.032" v="1632" actId="2696"/>
        <pc:sldMkLst>
          <pc:docMk/>
          <pc:sldMk cId="2904678868" sldId="960"/>
        </pc:sldMkLst>
      </pc:sldChg>
      <pc:sldChg chg="new del">
        <pc:chgData name="Stijn Weijermars" userId="e364d0b9-009e-4116-b78a-a86aed516e71" providerId="ADAL" clId="{9B5A70A6-E264-418E-9D6B-ED7F2E8DB0D4}" dt="2020-12-01T10:17:25.032" v="1632" actId="2696"/>
        <pc:sldMkLst>
          <pc:docMk/>
          <pc:sldMk cId="59175105" sldId="961"/>
        </pc:sldMkLst>
      </pc:sldChg>
      <pc:sldChg chg="new del">
        <pc:chgData name="Stijn Weijermars" userId="e364d0b9-009e-4116-b78a-a86aed516e71" providerId="ADAL" clId="{9B5A70A6-E264-418E-9D6B-ED7F2E8DB0D4}" dt="2020-12-01T10:17:25.032" v="1632" actId="2696"/>
        <pc:sldMkLst>
          <pc:docMk/>
          <pc:sldMk cId="3891290425" sldId="962"/>
        </pc:sldMkLst>
      </pc:sldChg>
      <pc:sldChg chg="new del">
        <pc:chgData name="Stijn Weijermars" userId="e364d0b9-009e-4116-b78a-a86aed516e71" providerId="ADAL" clId="{9B5A70A6-E264-418E-9D6B-ED7F2E8DB0D4}" dt="2020-12-01T10:17:25.032" v="1632" actId="2696"/>
        <pc:sldMkLst>
          <pc:docMk/>
          <pc:sldMk cId="3883015616" sldId="963"/>
        </pc:sldMkLst>
      </pc:sldChg>
      <pc:sldChg chg="new del">
        <pc:chgData name="Stijn Weijermars" userId="e364d0b9-009e-4116-b78a-a86aed516e71" providerId="ADAL" clId="{9B5A70A6-E264-418E-9D6B-ED7F2E8DB0D4}" dt="2020-12-01T10:17:25.032" v="1632" actId="2696"/>
        <pc:sldMkLst>
          <pc:docMk/>
          <pc:sldMk cId="3780421625" sldId="964"/>
        </pc:sldMkLst>
      </pc:sldChg>
      <pc:sldChg chg="new del">
        <pc:chgData name="Stijn Weijermars" userId="e364d0b9-009e-4116-b78a-a86aed516e71" providerId="ADAL" clId="{9B5A70A6-E264-418E-9D6B-ED7F2E8DB0D4}" dt="2020-12-01T10:17:25.032" v="1632" actId="2696"/>
        <pc:sldMkLst>
          <pc:docMk/>
          <pc:sldMk cId="2078169811" sldId="965"/>
        </pc:sldMkLst>
      </pc:sldChg>
      <pc:sldChg chg="new del">
        <pc:chgData name="Stijn Weijermars" userId="e364d0b9-009e-4116-b78a-a86aed516e71" providerId="ADAL" clId="{9B5A70A6-E264-418E-9D6B-ED7F2E8DB0D4}" dt="2020-12-01T10:17:25.032" v="1632" actId="2696"/>
        <pc:sldMkLst>
          <pc:docMk/>
          <pc:sldMk cId="2549342101" sldId="966"/>
        </pc:sldMkLst>
      </pc:sldChg>
      <pc:sldChg chg="new del">
        <pc:chgData name="Stijn Weijermars" userId="e364d0b9-009e-4116-b78a-a86aed516e71" providerId="ADAL" clId="{9B5A70A6-E264-418E-9D6B-ED7F2E8DB0D4}" dt="2020-12-01T10:17:25.032" v="1632" actId="2696"/>
        <pc:sldMkLst>
          <pc:docMk/>
          <pc:sldMk cId="3787648171" sldId="967"/>
        </pc:sldMkLst>
      </pc:sldChg>
      <pc:sldChg chg="new del">
        <pc:chgData name="Stijn Weijermars" userId="e364d0b9-009e-4116-b78a-a86aed516e71" providerId="ADAL" clId="{9B5A70A6-E264-418E-9D6B-ED7F2E8DB0D4}" dt="2020-12-01T10:17:25.032" v="1632" actId="2696"/>
        <pc:sldMkLst>
          <pc:docMk/>
          <pc:sldMk cId="620513892" sldId="968"/>
        </pc:sldMkLst>
      </pc:sldChg>
      <pc:sldChg chg="new del">
        <pc:chgData name="Stijn Weijermars" userId="e364d0b9-009e-4116-b78a-a86aed516e71" providerId="ADAL" clId="{9B5A70A6-E264-418E-9D6B-ED7F2E8DB0D4}" dt="2020-12-01T10:17:25.032" v="1632" actId="2696"/>
        <pc:sldMkLst>
          <pc:docMk/>
          <pc:sldMk cId="460971441" sldId="969"/>
        </pc:sldMkLst>
      </pc:sldChg>
      <pc:sldChg chg="new del">
        <pc:chgData name="Stijn Weijermars" userId="e364d0b9-009e-4116-b78a-a86aed516e71" providerId="ADAL" clId="{9B5A70A6-E264-418E-9D6B-ED7F2E8DB0D4}" dt="2020-12-01T10:17:25.032" v="1632" actId="2696"/>
        <pc:sldMkLst>
          <pc:docMk/>
          <pc:sldMk cId="1156950488" sldId="970"/>
        </pc:sldMkLst>
      </pc:sldChg>
      <pc:sldChg chg="new del">
        <pc:chgData name="Stijn Weijermars" userId="e364d0b9-009e-4116-b78a-a86aed516e71" providerId="ADAL" clId="{9B5A70A6-E264-418E-9D6B-ED7F2E8DB0D4}" dt="2020-12-01T10:17:25.032" v="1632" actId="2696"/>
        <pc:sldMkLst>
          <pc:docMk/>
          <pc:sldMk cId="844966723" sldId="971"/>
        </pc:sldMkLst>
      </pc:sldChg>
      <pc:sldChg chg="new del">
        <pc:chgData name="Stijn Weijermars" userId="e364d0b9-009e-4116-b78a-a86aed516e71" providerId="ADAL" clId="{9B5A70A6-E264-418E-9D6B-ED7F2E8DB0D4}" dt="2020-12-01T10:17:25.032" v="1632" actId="2696"/>
        <pc:sldMkLst>
          <pc:docMk/>
          <pc:sldMk cId="3948982143" sldId="972"/>
        </pc:sldMkLst>
      </pc:sldChg>
      <pc:sldChg chg="new del">
        <pc:chgData name="Stijn Weijermars" userId="e364d0b9-009e-4116-b78a-a86aed516e71" providerId="ADAL" clId="{9B5A70A6-E264-418E-9D6B-ED7F2E8DB0D4}" dt="2020-12-01T10:17:25.032" v="1632" actId="2696"/>
        <pc:sldMkLst>
          <pc:docMk/>
          <pc:sldMk cId="2509134413" sldId="973"/>
        </pc:sldMkLst>
      </pc:sldChg>
      <pc:sldChg chg="new del">
        <pc:chgData name="Stijn Weijermars" userId="e364d0b9-009e-4116-b78a-a86aed516e71" providerId="ADAL" clId="{9B5A70A6-E264-418E-9D6B-ED7F2E8DB0D4}" dt="2020-12-01T10:17:25.032" v="1632" actId="2696"/>
        <pc:sldMkLst>
          <pc:docMk/>
          <pc:sldMk cId="3557246582" sldId="974"/>
        </pc:sldMkLst>
      </pc:sldChg>
      <pc:sldChg chg="new del">
        <pc:chgData name="Stijn Weijermars" userId="e364d0b9-009e-4116-b78a-a86aed516e71" providerId="ADAL" clId="{9B5A70A6-E264-418E-9D6B-ED7F2E8DB0D4}" dt="2020-12-01T10:17:25.032" v="1632" actId="2696"/>
        <pc:sldMkLst>
          <pc:docMk/>
          <pc:sldMk cId="900748139" sldId="975"/>
        </pc:sldMkLst>
      </pc:sldChg>
      <pc:sldChg chg="new del">
        <pc:chgData name="Stijn Weijermars" userId="e364d0b9-009e-4116-b78a-a86aed516e71" providerId="ADAL" clId="{9B5A70A6-E264-418E-9D6B-ED7F2E8DB0D4}" dt="2020-12-01T10:17:25.032" v="1632" actId="2696"/>
        <pc:sldMkLst>
          <pc:docMk/>
          <pc:sldMk cId="2017432237" sldId="976"/>
        </pc:sldMkLst>
      </pc:sldChg>
      <pc:sldChg chg="new del">
        <pc:chgData name="Stijn Weijermars" userId="e364d0b9-009e-4116-b78a-a86aed516e71" providerId="ADAL" clId="{9B5A70A6-E264-418E-9D6B-ED7F2E8DB0D4}" dt="2020-12-01T10:17:25.032" v="1632" actId="2696"/>
        <pc:sldMkLst>
          <pc:docMk/>
          <pc:sldMk cId="1421428846" sldId="977"/>
        </pc:sldMkLst>
      </pc:sldChg>
      <pc:sldChg chg="new del">
        <pc:chgData name="Stijn Weijermars" userId="e364d0b9-009e-4116-b78a-a86aed516e71" providerId="ADAL" clId="{9B5A70A6-E264-418E-9D6B-ED7F2E8DB0D4}" dt="2020-12-01T10:17:25.032" v="1632" actId="2696"/>
        <pc:sldMkLst>
          <pc:docMk/>
          <pc:sldMk cId="2982057495" sldId="978"/>
        </pc:sldMkLst>
      </pc:sldChg>
      <pc:sldChg chg="new del">
        <pc:chgData name="Stijn Weijermars" userId="e364d0b9-009e-4116-b78a-a86aed516e71" providerId="ADAL" clId="{9B5A70A6-E264-418E-9D6B-ED7F2E8DB0D4}" dt="2020-12-01T10:17:25.032" v="1632" actId="2696"/>
        <pc:sldMkLst>
          <pc:docMk/>
          <pc:sldMk cId="1603668511" sldId="979"/>
        </pc:sldMkLst>
      </pc:sldChg>
      <pc:sldChg chg="new del">
        <pc:chgData name="Stijn Weijermars" userId="e364d0b9-009e-4116-b78a-a86aed516e71" providerId="ADAL" clId="{9B5A70A6-E264-418E-9D6B-ED7F2E8DB0D4}" dt="2020-12-01T10:17:25.032" v="1632" actId="2696"/>
        <pc:sldMkLst>
          <pc:docMk/>
          <pc:sldMk cId="1293094971" sldId="980"/>
        </pc:sldMkLst>
      </pc:sldChg>
      <pc:sldChg chg="new del">
        <pc:chgData name="Stijn Weijermars" userId="e364d0b9-009e-4116-b78a-a86aed516e71" providerId="ADAL" clId="{9B5A70A6-E264-418E-9D6B-ED7F2E8DB0D4}" dt="2020-12-01T10:17:25.032" v="1632" actId="2696"/>
        <pc:sldMkLst>
          <pc:docMk/>
          <pc:sldMk cId="3185886098" sldId="981"/>
        </pc:sldMkLst>
      </pc:sldChg>
      <pc:sldChg chg="new del">
        <pc:chgData name="Stijn Weijermars" userId="e364d0b9-009e-4116-b78a-a86aed516e71" providerId="ADAL" clId="{9B5A70A6-E264-418E-9D6B-ED7F2E8DB0D4}" dt="2020-12-01T10:17:25.032" v="1632" actId="2696"/>
        <pc:sldMkLst>
          <pc:docMk/>
          <pc:sldMk cId="2062245613" sldId="982"/>
        </pc:sldMkLst>
      </pc:sldChg>
      <pc:sldChg chg="new del">
        <pc:chgData name="Stijn Weijermars" userId="e364d0b9-009e-4116-b78a-a86aed516e71" providerId="ADAL" clId="{9B5A70A6-E264-418E-9D6B-ED7F2E8DB0D4}" dt="2020-12-01T10:17:25.032" v="1632" actId="2696"/>
        <pc:sldMkLst>
          <pc:docMk/>
          <pc:sldMk cId="556011881" sldId="983"/>
        </pc:sldMkLst>
      </pc:sldChg>
      <pc:sldChg chg="new del">
        <pc:chgData name="Stijn Weijermars" userId="e364d0b9-009e-4116-b78a-a86aed516e71" providerId="ADAL" clId="{9B5A70A6-E264-418E-9D6B-ED7F2E8DB0D4}" dt="2020-12-01T10:17:25.032" v="1632" actId="2696"/>
        <pc:sldMkLst>
          <pc:docMk/>
          <pc:sldMk cId="710119961" sldId="984"/>
        </pc:sldMkLst>
      </pc:sldChg>
      <pc:sldChg chg="new del">
        <pc:chgData name="Stijn Weijermars" userId="e364d0b9-009e-4116-b78a-a86aed516e71" providerId="ADAL" clId="{9B5A70A6-E264-418E-9D6B-ED7F2E8DB0D4}" dt="2020-12-01T10:17:25.032" v="1632" actId="2696"/>
        <pc:sldMkLst>
          <pc:docMk/>
          <pc:sldMk cId="3431512699" sldId="985"/>
        </pc:sldMkLst>
      </pc:sldChg>
      <pc:sldChg chg="new del">
        <pc:chgData name="Stijn Weijermars" userId="e364d0b9-009e-4116-b78a-a86aed516e71" providerId="ADAL" clId="{9B5A70A6-E264-418E-9D6B-ED7F2E8DB0D4}" dt="2020-12-01T10:17:25.032" v="1632" actId="2696"/>
        <pc:sldMkLst>
          <pc:docMk/>
          <pc:sldMk cId="1835813085" sldId="986"/>
        </pc:sldMkLst>
      </pc:sldChg>
      <pc:sldChg chg="new del">
        <pc:chgData name="Stijn Weijermars" userId="e364d0b9-009e-4116-b78a-a86aed516e71" providerId="ADAL" clId="{9B5A70A6-E264-418E-9D6B-ED7F2E8DB0D4}" dt="2020-12-01T10:17:25.032" v="1632" actId="2696"/>
        <pc:sldMkLst>
          <pc:docMk/>
          <pc:sldMk cId="3626027887" sldId="987"/>
        </pc:sldMkLst>
      </pc:sldChg>
      <pc:sldChg chg="new del">
        <pc:chgData name="Stijn Weijermars" userId="e364d0b9-009e-4116-b78a-a86aed516e71" providerId="ADAL" clId="{9B5A70A6-E264-418E-9D6B-ED7F2E8DB0D4}" dt="2020-12-01T10:17:25.032" v="1632" actId="2696"/>
        <pc:sldMkLst>
          <pc:docMk/>
          <pc:sldMk cId="3292111077" sldId="988"/>
        </pc:sldMkLst>
      </pc:sldChg>
      <pc:sldChg chg="new del">
        <pc:chgData name="Stijn Weijermars" userId="e364d0b9-009e-4116-b78a-a86aed516e71" providerId="ADAL" clId="{9B5A70A6-E264-418E-9D6B-ED7F2E8DB0D4}" dt="2020-12-01T10:17:25.032" v="1632" actId="2696"/>
        <pc:sldMkLst>
          <pc:docMk/>
          <pc:sldMk cId="699125555" sldId="989"/>
        </pc:sldMkLst>
      </pc:sldChg>
      <pc:sldChg chg="new del">
        <pc:chgData name="Stijn Weijermars" userId="e364d0b9-009e-4116-b78a-a86aed516e71" providerId="ADAL" clId="{9B5A70A6-E264-418E-9D6B-ED7F2E8DB0D4}" dt="2020-12-01T10:17:25.032" v="1632" actId="2696"/>
        <pc:sldMkLst>
          <pc:docMk/>
          <pc:sldMk cId="2692528186" sldId="990"/>
        </pc:sldMkLst>
      </pc:sldChg>
      <pc:sldChg chg="new del">
        <pc:chgData name="Stijn Weijermars" userId="e364d0b9-009e-4116-b78a-a86aed516e71" providerId="ADAL" clId="{9B5A70A6-E264-418E-9D6B-ED7F2E8DB0D4}" dt="2020-12-01T10:17:25.032" v="1632" actId="2696"/>
        <pc:sldMkLst>
          <pc:docMk/>
          <pc:sldMk cId="274428178" sldId="991"/>
        </pc:sldMkLst>
      </pc:sldChg>
      <pc:sldChg chg="new del">
        <pc:chgData name="Stijn Weijermars" userId="e364d0b9-009e-4116-b78a-a86aed516e71" providerId="ADAL" clId="{9B5A70A6-E264-418E-9D6B-ED7F2E8DB0D4}" dt="2020-12-01T10:17:25.032" v="1632" actId="2696"/>
        <pc:sldMkLst>
          <pc:docMk/>
          <pc:sldMk cId="479235525" sldId="992"/>
        </pc:sldMkLst>
      </pc:sldChg>
      <pc:sldChg chg="new del">
        <pc:chgData name="Stijn Weijermars" userId="e364d0b9-009e-4116-b78a-a86aed516e71" providerId="ADAL" clId="{9B5A70A6-E264-418E-9D6B-ED7F2E8DB0D4}" dt="2020-12-01T10:17:25.032" v="1632" actId="2696"/>
        <pc:sldMkLst>
          <pc:docMk/>
          <pc:sldMk cId="1595658799" sldId="993"/>
        </pc:sldMkLst>
      </pc:sldChg>
      <pc:sldChg chg="new del">
        <pc:chgData name="Stijn Weijermars" userId="e364d0b9-009e-4116-b78a-a86aed516e71" providerId="ADAL" clId="{9B5A70A6-E264-418E-9D6B-ED7F2E8DB0D4}" dt="2020-12-01T10:17:25.032" v="1632" actId="2696"/>
        <pc:sldMkLst>
          <pc:docMk/>
          <pc:sldMk cId="1151806149" sldId="994"/>
        </pc:sldMkLst>
      </pc:sldChg>
      <pc:sldChg chg="new del">
        <pc:chgData name="Stijn Weijermars" userId="e364d0b9-009e-4116-b78a-a86aed516e71" providerId="ADAL" clId="{9B5A70A6-E264-418E-9D6B-ED7F2E8DB0D4}" dt="2020-12-01T10:17:25.032" v="1632" actId="2696"/>
        <pc:sldMkLst>
          <pc:docMk/>
          <pc:sldMk cId="1013199786" sldId="995"/>
        </pc:sldMkLst>
      </pc:sldChg>
      <pc:sldChg chg="new del">
        <pc:chgData name="Stijn Weijermars" userId="e364d0b9-009e-4116-b78a-a86aed516e71" providerId="ADAL" clId="{9B5A70A6-E264-418E-9D6B-ED7F2E8DB0D4}" dt="2020-12-01T10:17:25.032" v="1632" actId="2696"/>
        <pc:sldMkLst>
          <pc:docMk/>
          <pc:sldMk cId="839842482" sldId="996"/>
        </pc:sldMkLst>
      </pc:sldChg>
      <pc:sldChg chg="new del">
        <pc:chgData name="Stijn Weijermars" userId="e364d0b9-009e-4116-b78a-a86aed516e71" providerId="ADAL" clId="{9B5A70A6-E264-418E-9D6B-ED7F2E8DB0D4}" dt="2020-12-01T10:17:25.032" v="1632" actId="2696"/>
        <pc:sldMkLst>
          <pc:docMk/>
          <pc:sldMk cId="3130991227" sldId="997"/>
        </pc:sldMkLst>
      </pc:sldChg>
      <pc:sldChg chg="new del">
        <pc:chgData name="Stijn Weijermars" userId="e364d0b9-009e-4116-b78a-a86aed516e71" providerId="ADAL" clId="{9B5A70A6-E264-418E-9D6B-ED7F2E8DB0D4}" dt="2020-12-01T10:17:25.032" v="1632" actId="2696"/>
        <pc:sldMkLst>
          <pc:docMk/>
          <pc:sldMk cId="1921583253" sldId="998"/>
        </pc:sldMkLst>
      </pc:sldChg>
      <pc:sldChg chg="new del">
        <pc:chgData name="Stijn Weijermars" userId="e364d0b9-009e-4116-b78a-a86aed516e71" providerId="ADAL" clId="{9B5A70A6-E264-418E-9D6B-ED7F2E8DB0D4}" dt="2020-12-01T10:17:25.032" v="1632" actId="2696"/>
        <pc:sldMkLst>
          <pc:docMk/>
          <pc:sldMk cId="516949682" sldId="999"/>
        </pc:sldMkLst>
      </pc:sldChg>
      <pc:sldChg chg="new del">
        <pc:chgData name="Stijn Weijermars" userId="e364d0b9-009e-4116-b78a-a86aed516e71" providerId="ADAL" clId="{9B5A70A6-E264-418E-9D6B-ED7F2E8DB0D4}" dt="2020-12-01T10:17:25.032" v="1632" actId="2696"/>
        <pc:sldMkLst>
          <pc:docMk/>
          <pc:sldMk cId="3840501768" sldId="1000"/>
        </pc:sldMkLst>
      </pc:sldChg>
      <pc:sldChg chg="new del">
        <pc:chgData name="Stijn Weijermars" userId="e364d0b9-009e-4116-b78a-a86aed516e71" providerId="ADAL" clId="{9B5A70A6-E264-418E-9D6B-ED7F2E8DB0D4}" dt="2020-12-01T10:17:25.032" v="1632" actId="2696"/>
        <pc:sldMkLst>
          <pc:docMk/>
          <pc:sldMk cId="401953177" sldId="1001"/>
        </pc:sldMkLst>
      </pc:sldChg>
      <pc:sldChg chg="new del">
        <pc:chgData name="Stijn Weijermars" userId="e364d0b9-009e-4116-b78a-a86aed516e71" providerId="ADAL" clId="{9B5A70A6-E264-418E-9D6B-ED7F2E8DB0D4}" dt="2020-12-01T10:17:25.032" v="1632" actId="2696"/>
        <pc:sldMkLst>
          <pc:docMk/>
          <pc:sldMk cId="742789450" sldId="1002"/>
        </pc:sldMkLst>
      </pc:sldChg>
      <pc:sldChg chg="new del">
        <pc:chgData name="Stijn Weijermars" userId="e364d0b9-009e-4116-b78a-a86aed516e71" providerId="ADAL" clId="{9B5A70A6-E264-418E-9D6B-ED7F2E8DB0D4}" dt="2020-12-01T10:17:25.032" v="1632" actId="2696"/>
        <pc:sldMkLst>
          <pc:docMk/>
          <pc:sldMk cId="599516376" sldId="1003"/>
        </pc:sldMkLst>
      </pc:sldChg>
      <pc:sldChg chg="new del">
        <pc:chgData name="Stijn Weijermars" userId="e364d0b9-009e-4116-b78a-a86aed516e71" providerId="ADAL" clId="{9B5A70A6-E264-418E-9D6B-ED7F2E8DB0D4}" dt="2020-12-01T10:17:25.032" v="1632" actId="2696"/>
        <pc:sldMkLst>
          <pc:docMk/>
          <pc:sldMk cId="1610373851" sldId="1004"/>
        </pc:sldMkLst>
      </pc:sldChg>
      <pc:sldChg chg="new del">
        <pc:chgData name="Stijn Weijermars" userId="e364d0b9-009e-4116-b78a-a86aed516e71" providerId="ADAL" clId="{9B5A70A6-E264-418E-9D6B-ED7F2E8DB0D4}" dt="2020-12-01T10:17:25.032" v="1632" actId="2696"/>
        <pc:sldMkLst>
          <pc:docMk/>
          <pc:sldMk cId="852575289" sldId="1005"/>
        </pc:sldMkLst>
      </pc:sldChg>
      <pc:sldChg chg="new del">
        <pc:chgData name="Stijn Weijermars" userId="e364d0b9-009e-4116-b78a-a86aed516e71" providerId="ADAL" clId="{9B5A70A6-E264-418E-9D6B-ED7F2E8DB0D4}" dt="2020-12-01T10:17:25.032" v="1632" actId="2696"/>
        <pc:sldMkLst>
          <pc:docMk/>
          <pc:sldMk cId="1648067064" sldId="1006"/>
        </pc:sldMkLst>
      </pc:sldChg>
      <pc:sldChg chg="new del">
        <pc:chgData name="Stijn Weijermars" userId="e364d0b9-009e-4116-b78a-a86aed516e71" providerId="ADAL" clId="{9B5A70A6-E264-418E-9D6B-ED7F2E8DB0D4}" dt="2020-12-01T10:17:25.032" v="1632" actId="2696"/>
        <pc:sldMkLst>
          <pc:docMk/>
          <pc:sldMk cId="3440450880" sldId="1007"/>
        </pc:sldMkLst>
      </pc:sldChg>
      <pc:sldChg chg="new del">
        <pc:chgData name="Stijn Weijermars" userId="e364d0b9-009e-4116-b78a-a86aed516e71" providerId="ADAL" clId="{9B5A70A6-E264-418E-9D6B-ED7F2E8DB0D4}" dt="2020-12-01T10:17:25.032" v="1632" actId="2696"/>
        <pc:sldMkLst>
          <pc:docMk/>
          <pc:sldMk cId="2643410633" sldId="1008"/>
        </pc:sldMkLst>
      </pc:sldChg>
      <pc:sldChg chg="new del">
        <pc:chgData name="Stijn Weijermars" userId="e364d0b9-009e-4116-b78a-a86aed516e71" providerId="ADAL" clId="{9B5A70A6-E264-418E-9D6B-ED7F2E8DB0D4}" dt="2020-12-01T10:17:25.032" v="1632" actId="2696"/>
        <pc:sldMkLst>
          <pc:docMk/>
          <pc:sldMk cId="2058406261" sldId="1009"/>
        </pc:sldMkLst>
      </pc:sldChg>
      <pc:sldChg chg="new del">
        <pc:chgData name="Stijn Weijermars" userId="e364d0b9-009e-4116-b78a-a86aed516e71" providerId="ADAL" clId="{9B5A70A6-E264-418E-9D6B-ED7F2E8DB0D4}" dt="2020-12-01T10:17:25.032" v="1632" actId="2696"/>
        <pc:sldMkLst>
          <pc:docMk/>
          <pc:sldMk cId="565745167" sldId="1010"/>
        </pc:sldMkLst>
      </pc:sldChg>
      <pc:sldChg chg="new del">
        <pc:chgData name="Stijn Weijermars" userId="e364d0b9-009e-4116-b78a-a86aed516e71" providerId="ADAL" clId="{9B5A70A6-E264-418E-9D6B-ED7F2E8DB0D4}" dt="2020-12-01T10:17:25.032" v="1632" actId="2696"/>
        <pc:sldMkLst>
          <pc:docMk/>
          <pc:sldMk cId="3207124369" sldId="1011"/>
        </pc:sldMkLst>
      </pc:sldChg>
      <pc:sldChg chg="new del">
        <pc:chgData name="Stijn Weijermars" userId="e364d0b9-009e-4116-b78a-a86aed516e71" providerId="ADAL" clId="{9B5A70A6-E264-418E-9D6B-ED7F2E8DB0D4}" dt="2020-12-01T10:17:25.032" v="1632" actId="2696"/>
        <pc:sldMkLst>
          <pc:docMk/>
          <pc:sldMk cId="1354225144" sldId="1012"/>
        </pc:sldMkLst>
      </pc:sldChg>
      <pc:sldChg chg="new del">
        <pc:chgData name="Stijn Weijermars" userId="e364d0b9-009e-4116-b78a-a86aed516e71" providerId="ADAL" clId="{9B5A70A6-E264-418E-9D6B-ED7F2E8DB0D4}" dt="2020-12-01T10:17:25.032" v="1632" actId="2696"/>
        <pc:sldMkLst>
          <pc:docMk/>
          <pc:sldMk cId="54495688" sldId="1013"/>
        </pc:sldMkLst>
      </pc:sldChg>
      <pc:sldChg chg="new del">
        <pc:chgData name="Stijn Weijermars" userId="e364d0b9-009e-4116-b78a-a86aed516e71" providerId="ADAL" clId="{9B5A70A6-E264-418E-9D6B-ED7F2E8DB0D4}" dt="2020-12-01T10:17:25.032" v="1632" actId="2696"/>
        <pc:sldMkLst>
          <pc:docMk/>
          <pc:sldMk cId="3867292069" sldId="1014"/>
        </pc:sldMkLst>
      </pc:sldChg>
      <pc:sldChg chg="new del">
        <pc:chgData name="Stijn Weijermars" userId="e364d0b9-009e-4116-b78a-a86aed516e71" providerId="ADAL" clId="{9B5A70A6-E264-418E-9D6B-ED7F2E8DB0D4}" dt="2020-12-01T10:17:25.032" v="1632" actId="2696"/>
        <pc:sldMkLst>
          <pc:docMk/>
          <pc:sldMk cId="3275420118" sldId="1015"/>
        </pc:sldMkLst>
      </pc:sldChg>
      <pc:sldChg chg="new del">
        <pc:chgData name="Stijn Weijermars" userId="e364d0b9-009e-4116-b78a-a86aed516e71" providerId="ADAL" clId="{9B5A70A6-E264-418E-9D6B-ED7F2E8DB0D4}" dt="2020-12-01T10:17:25.032" v="1632" actId="2696"/>
        <pc:sldMkLst>
          <pc:docMk/>
          <pc:sldMk cId="3063555209" sldId="1016"/>
        </pc:sldMkLst>
      </pc:sldChg>
      <pc:sldChg chg="new del">
        <pc:chgData name="Stijn Weijermars" userId="e364d0b9-009e-4116-b78a-a86aed516e71" providerId="ADAL" clId="{9B5A70A6-E264-418E-9D6B-ED7F2E8DB0D4}" dt="2020-12-01T10:17:25.032" v="1632" actId="2696"/>
        <pc:sldMkLst>
          <pc:docMk/>
          <pc:sldMk cId="3337851693" sldId="1017"/>
        </pc:sldMkLst>
      </pc:sldChg>
      <pc:sldChg chg="new del">
        <pc:chgData name="Stijn Weijermars" userId="e364d0b9-009e-4116-b78a-a86aed516e71" providerId="ADAL" clId="{9B5A70A6-E264-418E-9D6B-ED7F2E8DB0D4}" dt="2020-12-01T10:17:25.032" v="1632" actId="2696"/>
        <pc:sldMkLst>
          <pc:docMk/>
          <pc:sldMk cId="3347836199" sldId="1018"/>
        </pc:sldMkLst>
      </pc:sldChg>
      <pc:sldChg chg="new del">
        <pc:chgData name="Stijn Weijermars" userId="e364d0b9-009e-4116-b78a-a86aed516e71" providerId="ADAL" clId="{9B5A70A6-E264-418E-9D6B-ED7F2E8DB0D4}" dt="2020-12-01T10:17:25.032" v="1632" actId="2696"/>
        <pc:sldMkLst>
          <pc:docMk/>
          <pc:sldMk cId="1552951687" sldId="1019"/>
        </pc:sldMkLst>
      </pc:sldChg>
      <pc:sldChg chg="new del">
        <pc:chgData name="Stijn Weijermars" userId="e364d0b9-009e-4116-b78a-a86aed516e71" providerId="ADAL" clId="{9B5A70A6-E264-418E-9D6B-ED7F2E8DB0D4}" dt="2020-12-01T10:17:25.032" v="1632" actId="2696"/>
        <pc:sldMkLst>
          <pc:docMk/>
          <pc:sldMk cId="3911388865" sldId="1020"/>
        </pc:sldMkLst>
      </pc:sldChg>
      <pc:sldChg chg="new del">
        <pc:chgData name="Stijn Weijermars" userId="e364d0b9-009e-4116-b78a-a86aed516e71" providerId="ADAL" clId="{9B5A70A6-E264-418E-9D6B-ED7F2E8DB0D4}" dt="2020-12-01T10:17:25.032" v="1632" actId="2696"/>
        <pc:sldMkLst>
          <pc:docMk/>
          <pc:sldMk cId="1958754755" sldId="1021"/>
        </pc:sldMkLst>
      </pc:sldChg>
      <pc:sldChg chg="new del">
        <pc:chgData name="Stijn Weijermars" userId="e364d0b9-009e-4116-b78a-a86aed516e71" providerId="ADAL" clId="{9B5A70A6-E264-418E-9D6B-ED7F2E8DB0D4}" dt="2020-12-01T10:17:25.032" v="1632" actId="2696"/>
        <pc:sldMkLst>
          <pc:docMk/>
          <pc:sldMk cId="2224410100" sldId="1022"/>
        </pc:sldMkLst>
      </pc:sldChg>
      <pc:sldChg chg="new del">
        <pc:chgData name="Stijn Weijermars" userId="e364d0b9-009e-4116-b78a-a86aed516e71" providerId="ADAL" clId="{9B5A70A6-E264-418E-9D6B-ED7F2E8DB0D4}" dt="2020-12-01T10:17:25.032" v="1632" actId="2696"/>
        <pc:sldMkLst>
          <pc:docMk/>
          <pc:sldMk cId="991162563" sldId="1023"/>
        </pc:sldMkLst>
      </pc:sldChg>
      <pc:sldChg chg="new del">
        <pc:chgData name="Stijn Weijermars" userId="e364d0b9-009e-4116-b78a-a86aed516e71" providerId="ADAL" clId="{9B5A70A6-E264-418E-9D6B-ED7F2E8DB0D4}" dt="2020-12-01T10:17:25.032" v="1632" actId="2696"/>
        <pc:sldMkLst>
          <pc:docMk/>
          <pc:sldMk cId="3335329628" sldId="1024"/>
        </pc:sldMkLst>
      </pc:sldChg>
      <pc:sldChg chg="new del">
        <pc:chgData name="Stijn Weijermars" userId="e364d0b9-009e-4116-b78a-a86aed516e71" providerId="ADAL" clId="{9B5A70A6-E264-418E-9D6B-ED7F2E8DB0D4}" dt="2020-12-01T10:17:25.032" v="1632" actId="2696"/>
        <pc:sldMkLst>
          <pc:docMk/>
          <pc:sldMk cId="2684216883" sldId="1025"/>
        </pc:sldMkLst>
      </pc:sldChg>
      <pc:sldChg chg="new del">
        <pc:chgData name="Stijn Weijermars" userId="e364d0b9-009e-4116-b78a-a86aed516e71" providerId="ADAL" clId="{9B5A70A6-E264-418E-9D6B-ED7F2E8DB0D4}" dt="2020-12-01T10:17:25.032" v="1632" actId="2696"/>
        <pc:sldMkLst>
          <pc:docMk/>
          <pc:sldMk cId="1233271968" sldId="1026"/>
        </pc:sldMkLst>
      </pc:sldChg>
      <pc:sldChg chg="new del">
        <pc:chgData name="Stijn Weijermars" userId="e364d0b9-009e-4116-b78a-a86aed516e71" providerId="ADAL" clId="{9B5A70A6-E264-418E-9D6B-ED7F2E8DB0D4}" dt="2020-12-01T10:17:25.032" v="1632" actId="2696"/>
        <pc:sldMkLst>
          <pc:docMk/>
          <pc:sldMk cId="3103671819" sldId="1027"/>
        </pc:sldMkLst>
      </pc:sldChg>
      <pc:sldChg chg="new del">
        <pc:chgData name="Stijn Weijermars" userId="e364d0b9-009e-4116-b78a-a86aed516e71" providerId="ADAL" clId="{9B5A70A6-E264-418E-9D6B-ED7F2E8DB0D4}" dt="2020-12-01T10:17:25.032" v="1632" actId="2696"/>
        <pc:sldMkLst>
          <pc:docMk/>
          <pc:sldMk cId="2111951398" sldId="1028"/>
        </pc:sldMkLst>
      </pc:sldChg>
      <pc:sldChg chg="new del">
        <pc:chgData name="Stijn Weijermars" userId="e364d0b9-009e-4116-b78a-a86aed516e71" providerId="ADAL" clId="{9B5A70A6-E264-418E-9D6B-ED7F2E8DB0D4}" dt="2020-12-01T10:17:25.032" v="1632" actId="2696"/>
        <pc:sldMkLst>
          <pc:docMk/>
          <pc:sldMk cId="2882917349" sldId="1029"/>
        </pc:sldMkLst>
      </pc:sldChg>
      <pc:sldChg chg="new del">
        <pc:chgData name="Stijn Weijermars" userId="e364d0b9-009e-4116-b78a-a86aed516e71" providerId="ADAL" clId="{9B5A70A6-E264-418E-9D6B-ED7F2E8DB0D4}" dt="2020-12-01T10:17:25.032" v="1632" actId="2696"/>
        <pc:sldMkLst>
          <pc:docMk/>
          <pc:sldMk cId="1586825394" sldId="1030"/>
        </pc:sldMkLst>
      </pc:sldChg>
      <pc:sldChg chg="new del">
        <pc:chgData name="Stijn Weijermars" userId="e364d0b9-009e-4116-b78a-a86aed516e71" providerId="ADAL" clId="{9B5A70A6-E264-418E-9D6B-ED7F2E8DB0D4}" dt="2020-12-01T10:17:25.032" v="1632" actId="2696"/>
        <pc:sldMkLst>
          <pc:docMk/>
          <pc:sldMk cId="632356665" sldId="1031"/>
        </pc:sldMkLst>
      </pc:sldChg>
      <pc:sldChg chg="new del">
        <pc:chgData name="Stijn Weijermars" userId="e364d0b9-009e-4116-b78a-a86aed516e71" providerId="ADAL" clId="{9B5A70A6-E264-418E-9D6B-ED7F2E8DB0D4}" dt="2020-12-01T10:17:25.032" v="1632" actId="2696"/>
        <pc:sldMkLst>
          <pc:docMk/>
          <pc:sldMk cId="1937016081" sldId="1032"/>
        </pc:sldMkLst>
      </pc:sldChg>
      <pc:sldChg chg="new del">
        <pc:chgData name="Stijn Weijermars" userId="e364d0b9-009e-4116-b78a-a86aed516e71" providerId="ADAL" clId="{9B5A70A6-E264-418E-9D6B-ED7F2E8DB0D4}" dt="2020-12-01T10:17:25.032" v="1632" actId="2696"/>
        <pc:sldMkLst>
          <pc:docMk/>
          <pc:sldMk cId="1114845825" sldId="1033"/>
        </pc:sldMkLst>
      </pc:sldChg>
      <pc:sldChg chg="new del">
        <pc:chgData name="Stijn Weijermars" userId="e364d0b9-009e-4116-b78a-a86aed516e71" providerId="ADAL" clId="{9B5A70A6-E264-418E-9D6B-ED7F2E8DB0D4}" dt="2020-12-01T10:17:25.032" v="1632" actId="2696"/>
        <pc:sldMkLst>
          <pc:docMk/>
          <pc:sldMk cId="1022638869" sldId="1034"/>
        </pc:sldMkLst>
      </pc:sldChg>
      <pc:sldChg chg="new del">
        <pc:chgData name="Stijn Weijermars" userId="e364d0b9-009e-4116-b78a-a86aed516e71" providerId="ADAL" clId="{9B5A70A6-E264-418E-9D6B-ED7F2E8DB0D4}" dt="2020-12-01T10:17:25.032" v="1632" actId="2696"/>
        <pc:sldMkLst>
          <pc:docMk/>
          <pc:sldMk cId="2032197333" sldId="1035"/>
        </pc:sldMkLst>
      </pc:sldChg>
      <pc:sldChg chg="new del">
        <pc:chgData name="Stijn Weijermars" userId="e364d0b9-009e-4116-b78a-a86aed516e71" providerId="ADAL" clId="{9B5A70A6-E264-418E-9D6B-ED7F2E8DB0D4}" dt="2020-12-01T10:17:25.032" v="1632" actId="2696"/>
        <pc:sldMkLst>
          <pc:docMk/>
          <pc:sldMk cId="1955940748" sldId="1036"/>
        </pc:sldMkLst>
      </pc:sldChg>
      <pc:sldChg chg="new del">
        <pc:chgData name="Stijn Weijermars" userId="e364d0b9-009e-4116-b78a-a86aed516e71" providerId="ADAL" clId="{9B5A70A6-E264-418E-9D6B-ED7F2E8DB0D4}" dt="2020-12-01T10:17:25.032" v="1632" actId="2696"/>
        <pc:sldMkLst>
          <pc:docMk/>
          <pc:sldMk cId="302135469" sldId="1037"/>
        </pc:sldMkLst>
      </pc:sldChg>
      <pc:sldChg chg="new del">
        <pc:chgData name="Stijn Weijermars" userId="e364d0b9-009e-4116-b78a-a86aed516e71" providerId="ADAL" clId="{9B5A70A6-E264-418E-9D6B-ED7F2E8DB0D4}" dt="2020-12-01T10:17:25.032" v="1632" actId="2696"/>
        <pc:sldMkLst>
          <pc:docMk/>
          <pc:sldMk cId="3493815789" sldId="1038"/>
        </pc:sldMkLst>
      </pc:sldChg>
      <pc:sldChg chg="new del">
        <pc:chgData name="Stijn Weijermars" userId="e364d0b9-009e-4116-b78a-a86aed516e71" providerId="ADAL" clId="{9B5A70A6-E264-418E-9D6B-ED7F2E8DB0D4}" dt="2020-12-01T10:17:25.032" v="1632" actId="2696"/>
        <pc:sldMkLst>
          <pc:docMk/>
          <pc:sldMk cId="2837415936" sldId="1039"/>
        </pc:sldMkLst>
      </pc:sldChg>
      <pc:sldChg chg="new del">
        <pc:chgData name="Stijn Weijermars" userId="e364d0b9-009e-4116-b78a-a86aed516e71" providerId="ADAL" clId="{9B5A70A6-E264-418E-9D6B-ED7F2E8DB0D4}" dt="2020-12-01T10:17:25.032" v="1632" actId="2696"/>
        <pc:sldMkLst>
          <pc:docMk/>
          <pc:sldMk cId="436339656" sldId="1040"/>
        </pc:sldMkLst>
      </pc:sldChg>
      <pc:sldChg chg="new del">
        <pc:chgData name="Stijn Weijermars" userId="e364d0b9-009e-4116-b78a-a86aed516e71" providerId="ADAL" clId="{9B5A70A6-E264-418E-9D6B-ED7F2E8DB0D4}" dt="2020-12-01T10:17:25.032" v="1632" actId="2696"/>
        <pc:sldMkLst>
          <pc:docMk/>
          <pc:sldMk cId="38676158" sldId="1041"/>
        </pc:sldMkLst>
      </pc:sldChg>
      <pc:sldChg chg="new del">
        <pc:chgData name="Stijn Weijermars" userId="e364d0b9-009e-4116-b78a-a86aed516e71" providerId="ADAL" clId="{9B5A70A6-E264-418E-9D6B-ED7F2E8DB0D4}" dt="2020-12-01T10:17:25.032" v="1632" actId="2696"/>
        <pc:sldMkLst>
          <pc:docMk/>
          <pc:sldMk cId="605884002" sldId="1042"/>
        </pc:sldMkLst>
      </pc:sldChg>
      <pc:sldChg chg="new del">
        <pc:chgData name="Stijn Weijermars" userId="e364d0b9-009e-4116-b78a-a86aed516e71" providerId="ADAL" clId="{9B5A70A6-E264-418E-9D6B-ED7F2E8DB0D4}" dt="2020-12-01T10:17:25.032" v="1632" actId="2696"/>
        <pc:sldMkLst>
          <pc:docMk/>
          <pc:sldMk cId="522609406" sldId="1043"/>
        </pc:sldMkLst>
      </pc:sldChg>
      <pc:sldChg chg="new del">
        <pc:chgData name="Stijn Weijermars" userId="e364d0b9-009e-4116-b78a-a86aed516e71" providerId="ADAL" clId="{9B5A70A6-E264-418E-9D6B-ED7F2E8DB0D4}" dt="2020-12-01T10:17:25.032" v="1632" actId="2696"/>
        <pc:sldMkLst>
          <pc:docMk/>
          <pc:sldMk cId="383828954" sldId="1044"/>
        </pc:sldMkLst>
      </pc:sldChg>
      <pc:sldChg chg="new del">
        <pc:chgData name="Stijn Weijermars" userId="e364d0b9-009e-4116-b78a-a86aed516e71" providerId="ADAL" clId="{9B5A70A6-E264-418E-9D6B-ED7F2E8DB0D4}" dt="2020-12-01T10:17:25.032" v="1632" actId="2696"/>
        <pc:sldMkLst>
          <pc:docMk/>
          <pc:sldMk cId="1688303178" sldId="1045"/>
        </pc:sldMkLst>
      </pc:sldChg>
      <pc:sldChg chg="new del">
        <pc:chgData name="Stijn Weijermars" userId="e364d0b9-009e-4116-b78a-a86aed516e71" providerId="ADAL" clId="{9B5A70A6-E264-418E-9D6B-ED7F2E8DB0D4}" dt="2020-12-01T10:17:25.032" v="1632" actId="2696"/>
        <pc:sldMkLst>
          <pc:docMk/>
          <pc:sldMk cId="3728295841" sldId="1046"/>
        </pc:sldMkLst>
      </pc:sldChg>
      <pc:sldChg chg="new del">
        <pc:chgData name="Stijn Weijermars" userId="e364d0b9-009e-4116-b78a-a86aed516e71" providerId="ADAL" clId="{9B5A70A6-E264-418E-9D6B-ED7F2E8DB0D4}" dt="2020-12-01T10:17:25.032" v="1632" actId="2696"/>
        <pc:sldMkLst>
          <pc:docMk/>
          <pc:sldMk cId="2275823286" sldId="1047"/>
        </pc:sldMkLst>
      </pc:sldChg>
      <pc:sldChg chg="new del">
        <pc:chgData name="Stijn Weijermars" userId="e364d0b9-009e-4116-b78a-a86aed516e71" providerId="ADAL" clId="{9B5A70A6-E264-418E-9D6B-ED7F2E8DB0D4}" dt="2020-12-01T10:17:25.032" v="1632" actId="2696"/>
        <pc:sldMkLst>
          <pc:docMk/>
          <pc:sldMk cId="3821981014" sldId="1048"/>
        </pc:sldMkLst>
      </pc:sldChg>
      <pc:sldChg chg="new del">
        <pc:chgData name="Stijn Weijermars" userId="e364d0b9-009e-4116-b78a-a86aed516e71" providerId="ADAL" clId="{9B5A70A6-E264-418E-9D6B-ED7F2E8DB0D4}" dt="2020-12-01T10:17:25.032" v="1632" actId="2696"/>
        <pc:sldMkLst>
          <pc:docMk/>
          <pc:sldMk cId="2978334202" sldId="1049"/>
        </pc:sldMkLst>
      </pc:sldChg>
      <pc:sldChg chg="new del">
        <pc:chgData name="Stijn Weijermars" userId="e364d0b9-009e-4116-b78a-a86aed516e71" providerId="ADAL" clId="{9B5A70A6-E264-418E-9D6B-ED7F2E8DB0D4}" dt="2020-12-01T10:17:25.032" v="1632" actId="2696"/>
        <pc:sldMkLst>
          <pc:docMk/>
          <pc:sldMk cId="8749009" sldId="1050"/>
        </pc:sldMkLst>
      </pc:sldChg>
      <pc:sldChg chg="new del">
        <pc:chgData name="Stijn Weijermars" userId="e364d0b9-009e-4116-b78a-a86aed516e71" providerId="ADAL" clId="{9B5A70A6-E264-418E-9D6B-ED7F2E8DB0D4}" dt="2020-12-01T10:17:25.032" v="1632" actId="2696"/>
        <pc:sldMkLst>
          <pc:docMk/>
          <pc:sldMk cId="2547248615" sldId="1051"/>
        </pc:sldMkLst>
      </pc:sldChg>
      <pc:sldChg chg="new del">
        <pc:chgData name="Stijn Weijermars" userId="e364d0b9-009e-4116-b78a-a86aed516e71" providerId="ADAL" clId="{9B5A70A6-E264-418E-9D6B-ED7F2E8DB0D4}" dt="2020-12-01T10:17:25.032" v="1632" actId="2696"/>
        <pc:sldMkLst>
          <pc:docMk/>
          <pc:sldMk cId="537117122" sldId="1052"/>
        </pc:sldMkLst>
      </pc:sldChg>
      <pc:sldChg chg="new del">
        <pc:chgData name="Stijn Weijermars" userId="e364d0b9-009e-4116-b78a-a86aed516e71" providerId="ADAL" clId="{9B5A70A6-E264-418E-9D6B-ED7F2E8DB0D4}" dt="2020-12-01T10:17:25.032" v="1632" actId="2696"/>
        <pc:sldMkLst>
          <pc:docMk/>
          <pc:sldMk cId="4090014660" sldId="1053"/>
        </pc:sldMkLst>
      </pc:sldChg>
      <pc:sldChg chg="new del">
        <pc:chgData name="Stijn Weijermars" userId="e364d0b9-009e-4116-b78a-a86aed516e71" providerId="ADAL" clId="{9B5A70A6-E264-418E-9D6B-ED7F2E8DB0D4}" dt="2020-12-01T10:17:25.032" v="1632" actId="2696"/>
        <pc:sldMkLst>
          <pc:docMk/>
          <pc:sldMk cId="615153359" sldId="1054"/>
        </pc:sldMkLst>
      </pc:sldChg>
      <pc:sldChg chg="new del">
        <pc:chgData name="Stijn Weijermars" userId="e364d0b9-009e-4116-b78a-a86aed516e71" providerId="ADAL" clId="{9B5A70A6-E264-418E-9D6B-ED7F2E8DB0D4}" dt="2020-12-01T10:17:25.032" v="1632" actId="2696"/>
        <pc:sldMkLst>
          <pc:docMk/>
          <pc:sldMk cId="1478574668" sldId="1055"/>
        </pc:sldMkLst>
      </pc:sldChg>
      <pc:sldChg chg="new del">
        <pc:chgData name="Stijn Weijermars" userId="e364d0b9-009e-4116-b78a-a86aed516e71" providerId="ADAL" clId="{9B5A70A6-E264-418E-9D6B-ED7F2E8DB0D4}" dt="2020-12-01T10:17:25.032" v="1632" actId="2696"/>
        <pc:sldMkLst>
          <pc:docMk/>
          <pc:sldMk cId="4223137241" sldId="1056"/>
        </pc:sldMkLst>
      </pc:sldChg>
      <pc:sldChg chg="new del">
        <pc:chgData name="Stijn Weijermars" userId="e364d0b9-009e-4116-b78a-a86aed516e71" providerId="ADAL" clId="{9B5A70A6-E264-418E-9D6B-ED7F2E8DB0D4}" dt="2020-12-01T10:17:25.032" v="1632" actId="2696"/>
        <pc:sldMkLst>
          <pc:docMk/>
          <pc:sldMk cId="3797700919" sldId="1057"/>
        </pc:sldMkLst>
      </pc:sldChg>
      <pc:sldChg chg="new del">
        <pc:chgData name="Stijn Weijermars" userId="e364d0b9-009e-4116-b78a-a86aed516e71" providerId="ADAL" clId="{9B5A70A6-E264-418E-9D6B-ED7F2E8DB0D4}" dt="2020-12-01T10:17:25.032" v="1632" actId="2696"/>
        <pc:sldMkLst>
          <pc:docMk/>
          <pc:sldMk cId="2886720884" sldId="1058"/>
        </pc:sldMkLst>
      </pc:sldChg>
      <pc:sldChg chg="new del">
        <pc:chgData name="Stijn Weijermars" userId="e364d0b9-009e-4116-b78a-a86aed516e71" providerId="ADAL" clId="{9B5A70A6-E264-418E-9D6B-ED7F2E8DB0D4}" dt="2020-12-01T10:17:25.032" v="1632" actId="2696"/>
        <pc:sldMkLst>
          <pc:docMk/>
          <pc:sldMk cId="1865871505" sldId="1059"/>
        </pc:sldMkLst>
      </pc:sldChg>
      <pc:sldChg chg="new del">
        <pc:chgData name="Stijn Weijermars" userId="e364d0b9-009e-4116-b78a-a86aed516e71" providerId="ADAL" clId="{9B5A70A6-E264-418E-9D6B-ED7F2E8DB0D4}" dt="2020-12-01T10:17:25.032" v="1632" actId="2696"/>
        <pc:sldMkLst>
          <pc:docMk/>
          <pc:sldMk cId="3267368535" sldId="1060"/>
        </pc:sldMkLst>
      </pc:sldChg>
      <pc:sldChg chg="new del">
        <pc:chgData name="Stijn Weijermars" userId="e364d0b9-009e-4116-b78a-a86aed516e71" providerId="ADAL" clId="{9B5A70A6-E264-418E-9D6B-ED7F2E8DB0D4}" dt="2020-12-01T10:17:25.032" v="1632" actId="2696"/>
        <pc:sldMkLst>
          <pc:docMk/>
          <pc:sldMk cId="1711965609" sldId="1061"/>
        </pc:sldMkLst>
      </pc:sldChg>
      <pc:sldChg chg="new del">
        <pc:chgData name="Stijn Weijermars" userId="e364d0b9-009e-4116-b78a-a86aed516e71" providerId="ADAL" clId="{9B5A70A6-E264-418E-9D6B-ED7F2E8DB0D4}" dt="2020-12-01T10:17:25.032" v="1632" actId="2696"/>
        <pc:sldMkLst>
          <pc:docMk/>
          <pc:sldMk cId="3089247186" sldId="1062"/>
        </pc:sldMkLst>
      </pc:sldChg>
      <pc:sldChg chg="new del">
        <pc:chgData name="Stijn Weijermars" userId="e364d0b9-009e-4116-b78a-a86aed516e71" providerId="ADAL" clId="{9B5A70A6-E264-418E-9D6B-ED7F2E8DB0D4}" dt="2020-12-01T10:17:25.032" v="1632" actId="2696"/>
        <pc:sldMkLst>
          <pc:docMk/>
          <pc:sldMk cId="1687491798" sldId="1063"/>
        </pc:sldMkLst>
      </pc:sldChg>
      <pc:sldChg chg="new del">
        <pc:chgData name="Stijn Weijermars" userId="e364d0b9-009e-4116-b78a-a86aed516e71" providerId="ADAL" clId="{9B5A70A6-E264-418E-9D6B-ED7F2E8DB0D4}" dt="2020-12-01T10:17:25.032" v="1632" actId="2696"/>
        <pc:sldMkLst>
          <pc:docMk/>
          <pc:sldMk cId="3421696727" sldId="1064"/>
        </pc:sldMkLst>
      </pc:sldChg>
      <pc:sldChg chg="new del">
        <pc:chgData name="Stijn Weijermars" userId="e364d0b9-009e-4116-b78a-a86aed516e71" providerId="ADAL" clId="{9B5A70A6-E264-418E-9D6B-ED7F2E8DB0D4}" dt="2020-12-01T10:17:25.032" v="1632" actId="2696"/>
        <pc:sldMkLst>
          <pc:docMk/>
          <pc:sldMk cId="585307540" sldId="1065"/>
        </pc:sldMkLst>
      </pc:sldChg>
      <pc:sldChg chg="new del">
        <pc:chgData name="Stijn Weijermars" userId="e364d0b9-009e-4116-b78a-a86aed516e71" providerId="ADAL" clId="{9B5A70A6-E264-418E-9D6B-ED7F2E8DB0D4}" dt="2020-12-01T10:17:25.032" v="1632" actId="2696"/>
        <pc:sldMkLst>
          <pc:docMk/>
          <pc:sldMk cId="3212566993" sldId="1066"/>
        </pc:sldMkLst>
      </pc:sldChg>
      <pc:sldChg chg="new del">
        <pc:chgData name="Stijn Weijermars" userId="e364d0b9-009e-4116-b78a-a86aed516e71" providerId="ADAL" clId="{9B5A70A6-E264-418E-9D6B-ED7F2E8DB0D4}" dt="2020-12-01T10:17:25.032" v="1632" actId="2696"/>
        <pc:sldMkLst>
          <pc:docMk/>
          <pc:sldMk cId="1187947253" sldId="1067"/>
        </pc:sldMkLst>
      </pc:sldChg>
      <pc:sldChg chg="new del">
        <pc:chgData name="Stijn Weijermars" userId="e364d0b9-009e-4116-b78a-a86aed516e71" providerId="ADAL" clId="{9B5A70A6-E264-418E-9D6B-ED7F2E8DB0D4}" dt="2020-12-01T10:17:25.032" v="1632" actId="2696"/>
        <pc:sldMkLst>
          <pc:docMk/>
          <pc:sldMk cId="874135169" sldId="1068"/>
        </pc:sldMkLst>
      </pc:sldChg>
      <pc:sldChg chg="new del">
        <pc:chgData name="Stijn Weijermars" userId="e364d0b9-009e-4116-b78a-a86aed516e71" providerId="ADAL" clId="{9B5A70A6-E264-418E-9D6B-ED7F2E8DB0D4}" dt="2020-12-01T10:17:25.032" v="1632" actId="2696"/>
        <pc:sldMkLst>
          <pc:docMk/>
          <pc:sldMk cId="4175449877" sldId="1069"/>
        </pc:sldMkLst>
      </pc:sldChg>
      <pc:sldChg chg="new del">
        <pc:chgData name="Stijn Weijermars" userId="e364d0b9-009e-4116-b78a-a86aed516e71" providerId="ADAL" clId="{9B5A70A6-E264-418E-9D6B-ED7F2E8DB0D4}" dt="2020-12-01T10:17:25.032" v="1632" actId="2696"/>
        <pc:sldMkLst>
          <pc:docMk/>
          <pc:sldMk cId="4241278509" sldId="1070"/>
        </pc:sldMkLst>
      </pc:sldChg>
      <pc:sldChg chg="new del">
        <pc:chgData name="Stijn Weijermars" userId="e364d0b9-009e-4116-b78a-a86aed516e71" providerId="ADAL" clId="{9B5A70A6-E264-418E-9D6B-ED7F2E8DB0D4}" dt="2020-12-01T10:17:25.032" v="1632" actId="2696"/>
        <pc:sldMkLst>
          <pc:docMk/>
          <pc:sldMk cId="3661633875" sldId="1071"/>
        </pc:sldMkLst>
      </pc:sldChg>
      <pc:sldChg chg="new del">
        <pc:chgData name="Stijn Weijermars" userId="e364d0b9-009e-4116-b78a-a86aed516e71" providerId="ADAL" clId="{9B5A70A6-E264-418E-9D6B-ED7F2E8DB0D4}" dt="2020-12-01T10:17:25.032" v="1632" actId="2696"/>
        <pc:sldMkLst>
          <pc:docMk/>
          <pc:sldMk cId="1449037587" sldId="1072"/>
        </pc:sldMkLst>
      </pc:sldChg>
      <pc:sldChg chg="new del">
        <pc:chgData name="Stijn Weijermars" userId="e364d0b9-009e-4116-b78a-a86aed516e71" providerId="ADAL" clId="{9B5A70A6-E264-418E-9D6B-ED7F2E8DB0D4}" dt="2020-12-01T10:17:25.032" v="1632" actId="2696"/>
        <pc:sldMkLst>
          <pc:docMk/>
          <pc:sldMk cId="1291646483" sldId="1073"/>
        </pc:sldMkLst>
      </pc:sldChg>
      <pc:sldChg chg="new del">
        <pc:chgData name="Stijn Weijermars" userId="e364d0b9-009e-4116-b78a-a86aed516e71" providerId="ADAL" clId="{9B5A70A6-E264-418E-9D6B-ED7F2E8DB0D4}" dt="2020-12-01T10:17:25.032" v="1632" actId="2696"/>
        <pc:sldMkLst>
          <pc:docMk/>
          <pc:sldMk cId="4197109995" sldId="1074"/>
        </pc:sldMkLst>
      </pc:sldChg>
      <pc:sldChg chg="new del">
        <pc:chgData name="Stijn Weijermars" userId="e364d0b9-009e-4116-b78a-a86aed516e71" providerId="ADAL" clId="{9B5A70A6-E264-418E-9D6B-ED7F2E8DB0D4}" dt="2020-12-01T10:17:25.032" v="1632" actId="2696"/>
        <pc:sldMkLst>
          <pc:docMk/>
          <pc:sldMk cId="1644352801" sldId="1075"/>
        </pc:sldMkLst>
      </pc:sldChg>
      <pc:sldChg chg="new del">
        <pc:chgData name="Stijn Weijermars" userId="e364d0b9-009e-4116-b78a-a86aed516e71" providerId="ADAL" clId="{9B5A70A6-E264-418E-9D6B-ED7F2E8DB0D4}" dt="2020-12-01T10:17:25.032" v="1632" actId="2696"/>
        <pc:sldMkLst>
          <pc:docMk/>
          <pc:sldMk cId="1730661810" sldId="1076"/>
        </pc:sldMkLst>
      </pc:sldChg>
      <pc:sldChg chg="new del">
        <pc:chgData name="Stijn Weijermars" userId="e364d0b9-009e-4116-b78a-a86aed516e71" providerId="ADAL" clId="{9B5A70A6-E264-418E-9D6B-ED7F2E8DB0D4}" dt="2020-12-01T10:17:25.032" v="1632" actId="2696"/>
        <pc:sldMkLst>
          <pc:docMk/>
          <pc:sldMk cId="4171673189" sldId="1077"/>
        </pc:sldMkLst>
      </pc:sldChg>
      <pc:sldChg chg="new del">
        <pc:chgData name="Stijn Weijermars" userId="e364d0b9-009e-4116-b78a-a86aed516e71" providerId="ADAL" clId="{9B5A70A6-E264-418E-9D6B-ED7F2E8DB0D4}" dt="2020-12-01T10:17:25.032" v="1632" actId="2696"/>
        <pc:sldMkLst>
          <pc:docMk/>
          <pc:sldMk cId="2585282639" sldId="1078"/>
        </pc:sldMkLst>
      </pc:sldChg>
      <pc:sldChg chg="new del">
        <pc:chgData name="Stijn Weijermars" userId="e364d0b9-009e-4116-b78a-a86aed516e71" providerId="ADAL" clId="{9B5A70A6-E264-418E-9D6B-ED7F2E8DB0D4}" dt="2020-12-01T10:17:25.032" v="1632" actId="2696"/>
        <pc:sldMkLst>
          <pc:docMk/>
          <pc:sldMk cId="4153034471" sldId="1079"/>
        </pc:sldMkLst>
      </pc:sldChg>
      <pc:sldChg chg="new del">
        <pc:chgData name="Stijn Weijermars" userId="e364d0b9-009e-4116-b78a-a86aed516e71" providerId="ADAL" clId="{9B5A70A6-E264-418E-9D6B-ED7F2E8DB0D4}" dt="2020-12-01T10:17:25.032" v="1632" actId="2696"/>
        <pc:sldMkLst>
          <pc:docMk/>
          <pc:sldMk cId="3808316365" sldId="1080"/>
        </pc:sldMkLst>
      </pc:sldChg>
      <pc:sldChg chg="new del">
        <pc:chgData name="Stijn Weijermars" userId="e364d0b9-009e-4116-b78a-a86aed516e71" providerId="ADAL" clId="{9B5A70A6-E264-418E-9D6B-ED7F2E8DB0D4}" dt="2020-12-01T10:17:25.032" v="1632" actId="2696"/>
        <pc:sldMkLst>
          <pc:docMk/>
          <pc:sldMk cId="2384844762" sldId="1081"/>
        </pc:sldMkLst>
      </pc:sldChg>
      <pc:sldChg chg="new del">
        <pc:chgData name="Stijn Weijermars" userId="e364d0b9-009e-4116-b78a-a86aed516e71" providerId="ADAL" clId="{9B5A70A6-E264-418E-9D6B-ED7F2E8DB0D4}" dt="2020-12-01T10:17:25.032" v="1632" actId="2696"/>
        <pc:sldMkLst>
          <pc:docMk/>
          <pc:sldMk cId="2762043710" sldId="1082"/>
        </pc:sldMkLst>
      </pc:sldChg>
      <pc:sldChg chg="new del">
        <pc:chgData name="Stijn Weijermars" userId="e364d0b9-009e-4116-b78a-a86aed516e71" providerId="ADAL" clId="{9B5A70A6-E264-418E-9D6B-ED7F2E8DB0D4}" dt="2020-12-01T10:17:25.032" v="1632" actId="2696"/>
        <pc:sldMkLst>
          <pc:docMk/>
          <pc:sldMk cId="2528823484" sldId="1083"/>
        </pc:sldMkLst>
      </pc:sldChg>
      <pc:sldChg chg="new del">
        <pc:chgData name="Stijn Weijermars" userId="e364d0b9-009e-4116-b78a-a86aed516e71" providerId="ADAL" clId="{9B5A70A6-E264-418E-9D6B-ED7F2E8DB0D4}" dt="2020-12-01T10:17:25.032" v="1632" actId="2696"/>
        <pc:sldMkLst>
          <pc:docMk/>
          <pc:sldMk cId="2102994145" sldId="1084"/>
        </pc:sldMkLst>
      </pc:sldChg>
      <pc:sldChg chg="new del">
        <pc:chgData name="Stijn Weijermars" userId="e364d0b9-009e-4116-b78a-a86aed516e71" providerId="ADAL" clId="{9B5A70A6-E264-418E-9D6B-ED7F2E8DB0D4}" dt="2020-12-01T10:17:25.032" v="1632" actId="2696"/>
        <pc:sldMkLst>
          <pc:docMk/>
          <pc:sldMk cId="1628853990" sldId="1085"/>
        </pc:sldMkLst>
      </pc:sldChg>
      <pc:sldChg chg="new del">
        <pc:chgData name="Stijn Weijermars" userId="e364d0b9-009e-4116-b78a-a86aed516e71" providerId="ADAL" clId="{9B5A70A6-E264-418E-9D6B-ED7F2E8DB0D4}" dt="2020-12-01T10:17:25.032" v="1632" actId="2696"/>
        <pc:sldMkLst>
          <pc:docMk/>
          <pc:sldMk cId="691564529" sldId="1086"/>
        </pc:sldMkLst>
      </pc:sldChg>
      <pc:sldChg chg="new del">
        <pc:chgData name="Stijn Weijermars" userId="e364d0b9-009e-4116-b78a-a86aed516e71" providerId="ADAL" clId="{9B5A70A6-E264-418E-9D6B-ED7F2E8DB0D4}" dt="2020-12-01T10:17:25.032" v="1632" actId="2696"/>
        <pc:sldMkLst>
          <pc:docMk/>
          <pc:sldMk cId="2363253460" sldId="1087"/>
        </pc:sldMkLst>
      </pc:sldChg>
      <pc:sldChg chg="new del">
        <pc:chgData name="Stijn Weijermars" userId="e364d0b9-009e-4116-b78a-a86aed516e71" providerId="ADAL" clId="{9B5A70A6-E264-418E-9D6B-ED7F2E8DB0D4}" dt="2020-12-01T10:17:25.032" v="1632" actId="2696"/>
        <pc:sldMkLst>
          <pc:docMk/>
          <pc:sldMk cId="2501545627" sldId="1088"/>
        </pc:sldMkLst>
      </pc:sldChg>
      <pc:sldChg chg="new del">
        <pc:chgData name="Stijn Weijermars" userId="e364d0b9-009e-4116-b78a-a86aed516e71" providerId="ADAL" clId="{9B5A70A6-E264-418E-9D6B-ED7F2E8DB0D4}" dt="2020-12-01T10:17:25.032" v="1632" actId="2696"/>
        <pc:sldMkLst>
          <pc:docMk/>
          <pc:sldMk cId="4192753214" sldId="1089"/>
        </pc:sldMkLst>
      </pc:sldChg>
      <pc:sldChg chg="new del">
        <pc:chgData name="Stijn Weijermars" userId="e364d0b9-009e-4116-b78a-a86aed516e71" providerId="ADAL" clId="{9B5A70A6-E264-418E-9D6B-ED7F2E8DB0D4}" dt="2020-12-01T10:17:25.032" v="1632" actId="2696"/>
        <pc:sldMkLst>
          <pc:docMk/>
          <pc:sldMk cId="370377352" sldId="1090"/>
        </pc:sldMkLst>
      </pc:sldChg>
      <pc:sldChg chg="new del">
        <pc:chgData name="Stijn Weijermars" userId="e364d0b9-009e-4116-b78a-a86aed516e71" providerId="ADAL" clId="{9B5A70A6-E264-418E-9D6B-ED7F2E8DB0D4}" dt="2020-12-01T10:17:25.032" v="1632" actId="2696"/>
        <pc:sldMkLst>
          <pc:docMk/>
          <pc:sldMk cId="3220448787" sldId="1091"/>
        </pc:sldMkLst>
      </pc:sldChg>
      <pc:sldChg chg="new del">
        <pc:chgData name="Stijn Weijermars" userId="e364d0b9-009e-4116-b78a-a86aed516e71" providerId="ADAL" clId="{9B5A70A6-E264-418E-9D6B-ED7F2E8DB0D4}" dt="2020-12-01T10:17:25.032" v="1632" actId="2696"/>
        <pc:sldMkLst>
          <pc:docMk/>
          <pc:sldMk cId="1290516768" sldId="1092"/>
        </pc:sldMkLst>
      </pc:sldChg>
      <pc:sldChg chg="new del">
        <pc:chgData name="Stijn Weijermars" userId="e364d0b9-009e-4116-b78a-a86aed516e71" providerId="ADAL" clId="{9B5A70A6-E264-418E-9D6B-ED7F2E8DB0D4}" dt="2020-12-01T10:17:25.032" v="1632" actId="2696"/>
        <pc:sldMkLst>
          <pc:docMk/>
          <pc:sldMk cId="3931844870" sldId="1093"/>
        </pc:sldMkLst>
      </pc:sldChg>
      <pc:sldChg chg="new del">
        <pc:chgData name="Stijn Weijermars" userId="e364d0b9-009e-4116-b78a-a86aed516e71" providerId="ADAL" clId="{9B5A70A6-E264-418E-9D6B-ED7F2E8DB0D4}" dt="2020-12-01T10:17:25.032" v="1632" actId="2696"/>
        <pc:sldMkLst>
          <pc:docMk/>
          <pc:sldMk cId="4042129924" sldId="1094"/>
        </pc:sldMkLst>
      </pc:sldChg>
      <pc:sldChg chg="new del">
        <pc:chgData name="Stijn Weijermars" userId="e364d0b9-009e-4116-b78a-a86aed516e71" providerId="ADAL" clId="{9B5A70A6-E264-418E-9D6B-ED7F2E8DB0D4}" dt="2020-12-01T10:17:25.032" v="1632" actId="2696"/>
        <pc:sldMkLst>
          <pc:docMk/>
          <pc:sldMk cId="2886318151" sldId="1095"/>
        </pc:sldMkLst>
      </pc:sldChg>
      <pc:sldChg chg="new del">
        <pc:chgData name="Stijn Weijermars" userId="e364d0b9-009e-4116-b78a-a86aed516e71" providerId="ADAL" clId="{9B5A70A6-E264-418E-9D6B-ED7F2E8DB0D4}" dt="2020-12-01T10:17:25.032" v="1632" actId="2696"/>
        <pc:sldMkLst>
          <pc:docMk/>
          <pc:sldMk cId="752498" sldId="1096"/>
        </pc:sldMkLst>
      </pc:sldChg>
      <pc:sldChg chg="new del">
        <pc:chgData name="Stijn Weijermars" userId="e364d0b9-009e-4116-b78a-a86aed516e71" providerId="ADAL" clId="{9B5A70A6-E264-418E-9D6B-ED7F2E8DB0D4}" dt="2020-12-01T10:17:25.032" v="1632" actId="2696"/>
        <pc:sldMkLst>
          <pc:docMk/>
          <pc:sldMk cId="2572894130" sldId="1097"/>
        </pc:sldMkLst>
      </pc:sldChg>
      <pc:sldChg chg="new del">
        <pc:chgData name="Stijn Weijermars" userId="e364d0b9-009e-4116-b78a-a86aed516e71" providerId="ADAL" clId="{9B5A70A6-E264-418E-9D6B-ED7F2E8DB0D4}" dt="2020-12-01T10:17:25.032" v="1632" actId="2696"/>
        <pc:sldMkLst>
          <pc:docMk/>
          <pc:sldMk cId="1676723494" sldId="1098"/>
        </pc:sldMkLst>
      </pc:sldChg>
      <pc:sldChg chg="new del">
        <pc:chgData name="Stijn Weijermars" userId="e364d0b9-009e-4116-b78a-a86aed516e71" providerId="ADAL" clId="{9B5A70A6-E264-418E-9D6B-ED7F2E8DB0D4}" dt="2020-12-01T10:17:25.032" v="1632" actId="2696"/>
        <pc:sldMkLst>
          <pc:docMk/>
          <pc:sldMk cId="4225939475" sldId="1099"/>
        </pc:sldMkLst>
      </pc:sldChg>
      <pc:sldChg chg="new del">
        <pc:chgData name="Stijn Weijermars" userId="e364d0b9-009e-4116-b78a-a86aed516e71" providerId="ADAL" clId="{9B5A70A6-E264-418E-9D6B-ED7F2E8DB0D4}" dt="2020-12-01T10:17:25.032" v="1632" actId="2696"/>
        <pc:sldMkLst>
          <pc:docMk/>
          <pc:sldMk cId="2904031216" sldId="1100"/>
        </pc:sldMkLst>
      </pc:sldChg>
      <pc:sldChg chg="new del">
        <pc:chgData name="Stijn Weijermars" userId="e364d0b9-009e-4116-b78a-a86aed516e71" providerId="ADAL" clId="{9B5A70A6-E264-418E-9D6B-ED7F2E8DB0D4}" dt="2020-12-01T10:17:25.032" v="1632" actId="2696"/>
        <pc:sldMkLst>
          <pc:docMk/>
          <pc:sldMk cId="2036842441" sldId="1101"/>
        </pc:sldMkLst>
      </pc:sldChg>
      <pc:sldChg chg="new del">
        <pc:chgData name="Stijn Weijermars" userId="e364d0b9-009e-4116-b78a-a86aed516e71" providerId="ADAL" clId="{9B5A70A6-E264-418E-9D6B-ED7F2E8DB0D4}" dt="2020-12-01T10:17:25.032" v="1632" actId="2696"/>
        <pc:sldMkLst>
          <pc:docMk/>
          <pc:sldMk cId="19923252" sldId="1102"/>
        </pc:sldMkLst>
      </pc:sldChg>
      <pc:sldChg chg="new del">
        <pc:chgData name="Stijn Weijermars" userId="e364d0b9-009e-4116-b78a-a86aed516e71" providerId="ADAL" clId="{9B5A70A6-E264-418E-9D6B-ED7F2E8DB0D4}" dt="2020-12-01T10:17:25.032" v="1632" actId="2696"/>
        <pc:sldMkLst>
          <pc:docMk/>
          <pc:sldMk cId="628949691" sldId="1103"/>
        </pc:sldMkLst>
      </pc:sldChg>
      <pc:sldChg chg="new del">
        <pc:chgData name="Stijn Weijermars" userId="e364d0b9-009e-4116-b78a-a86aed516e71" providerId="ADAL" clId="{9B5A70A6-E264-418E-9D6B-ED7F2E8DB0D4}" dt="2020-12-01T10:17:25.032" v="1632" actId="2696"/>
        <pc:sldMkLst>
          <pc:docMk/>
          <pc:sldMk cId="1657392693" sldId="1104"/>
        </pc:sldMkLst>
      </pc:sldChg>
      <pc:sldChg chg="new del">
        <pc:chgData name="Stijn Weijermars" userId="e364d0b9-009e-4116-b78a-a86aed516e71" providerId="ADAL" clId="{9B5A70A6-E264-418E-9D6B-ED7F2E8DB0D4}" dt="2020-12-01T10:17:25.032" v="1632" actId="2696"/>
        <pc:sldMkLst>
          <pc:docMk/>
          <pc:sldMk cId="1131283273" sldId="1105"/>
        </pc:sldMkLst>
      </pc:sldChg>
      <pc:sldChg chg="new del">
        <pc:chgData name="Stijn Weijermars" userId="e364d0b9-009e-4116-b78a-a86aed516e71" providerId="ADAL" clId="{9B5A70A6-E264-418E-9D6B-ED7F2E8DB0D4}" dt="2020-12-01T10:17:25.032" v="1632" actId="2696"/>
        <pc:sldMkLst>
          <pc:docMk/>
          <pc:sldMk cId="465085221" sldId="1106"/>
        </pc:sldMkLst>
      </pc:sldChg>
      <pc:sldChg chg="new del">
        <pc:chgData name="Stijn Weijermars" userId="e364d0b9-009e-4116-b78a-a86aed516e71" providerId="ADAL" clId="{9B5A70A6-E264-418E-9D6B-ED7F2E8DB0D4}" dt="2020-12-01T10:17:25.032" v="1632" actId="2696"/>
        <pc:sldMkLst>
          <pc:docMk/>
          <pc:sldMk cId="3236176995" sldId="1107"/>
        </pc:sldMkLst>
      </pc:sldChg>
      <pc:sldChg chg="new del">
        <pc:chgData name="Stijn Weijermars" userId="e364d0b9-009e-4116-b78a-a86aed516e71" providerId="ADAL" clId="{9B5A70A6-E264-418E-9D6B-ED7F2E8DB0D4}" dt="2020-12-01T10:17:25.032" v="1632" actId="2696"/>
        <pc:sldMkLst>
          <pc:docMk/>
          <pc:sldMk cId="763970636" sldId="1108"/>
        </pc:sldMkLst>
      </pc:sldChg>
      <pc:sldChg chg="new del">
        <pc:chgData name="Stijn Weijermars" userId="e364d0b9-009e-4116-b78a-a86aed516e71" providerId="ADAL" clId="{9B5A70A6-E264-418E-9D6B-ED7F2E8DB0D4}" dt="2020-12-01T10:17:25.032" v="1632" actId="2696"/>
        <pc:sldMkLst>
          <pc:docMk/>
          <pc:sldMk cId="321289297" sldId="1109"/>
        </pc:sldMkLst>
      </pc:sldChg>
      <pc:sldChg chg="new del">
        <pc:chgData name="Stijn Weijermars" userId="e364d0b9-009e-4116-b78a-a86aed516e71" providerId="ADAL" clId="{9B5A70A6-E264-418E-9D6B-ED7F2E8DB0D4}" dt="2020-12-01T10:17:25.032" v="1632" actId="2696"/>
        <pc:sldMkLst>
          <pc:docMk/>
          <pc:sldMk cId="1727333032" sldId="1110"/>
        </pc:sldMkLst>
      </pc:sldChg>
      <pc:sldChg chg="new del">
        <pc:chgData name="Stijn Weijermars" userId="e364d0b9-009e-4116-b78a-a86aed516e71" providerId="ADAL" clId="{9B5A70A6-E264-418E-9D6B-ED7F2E8DB0D4}" dt="2020-12-01T10:17:25.032" v="1632" actId="2696"/>
        <pc:sldMkLst>
          <pc:docMk/>
          <pc:sldMk cId="3858298470" sldId="1111"/>
        </pc:sldMkLst>
      </pc:sldChg>
      <pc:sldChg chg="new del">
        <pc:chgData name="Stijn Weijermars" userId="e364d0b9-009e-4116-b78a-a86aed516e71" providerId="ADAL" clId="{9B5A70A6-E264-418E-9D6B-ED7F2E8DB0D4}" dt="2020-12-01T10:17:25.032" v="1632" actId="2696"/>
        <pc:sldMkLst>
          <pc:docMk/>
          <pc:sldMk cId="3776712221" sldId="1112"/>
        </pc:sldMkLst>
      </pc:sldChg>
      <pc:sldChg chg="new del">
        <pc:chgData name="Stijn Weijermars" userId="e364d0b9-009e-4116-b78a-a86aed516e71" providerId="ADAL" clId="{9B5A70A6-E264-418E-9D6B-ED7F2E8DB0D4}" dt="2020-12-01T10:17:25.032" v="1632" actId="2696"/>
        <pc:sldMkLst>
          <pc:docMk/>
          <pc:sldMk cId="2253879350" sldId="1113"/>
        </pc:sldMkLst>
      </pc:sldChg>
      <pc:sldChg chg="new del">
        <pc:chgData name="Stijn Weijermars" userId="e364d0b9-009e-4116-b78a-a86aed516e71" providerId="ADAL" clId="{9B5A70A6-E264-418E-9D6B-ED7F2E8DB0D4}" dt="2020-12-01T10:17:25.032" v="1632" actId="2696"/>
        <pc:sldMkLst>
          <pc:docMk/>
          <pc:sldMk cId="2029929326" sldId="1114"/>
        </pc:sldMkLst>
      </pc:sldChg>
      <pc:sldChg chg="new del">
        <pc:chgData name="Stijn Weijermars" userId="e364d0b9-009e-4116-b78a-a86aed516e71" providerId="ADAL" clId="{9B5A70A6-E264-418E-9D6B-ED7F2E8DB0D4}" dt="2020-12-01T10:17:25.032" v="1632" actId="2696"/>
        <pc:sldMkLst>
          <pc:docMk/>
          <pc:sldMk cId="972221320" sldId="1115"/>
        </pc:sldMkLst>
      </pc:sldChg>
      <pc:sldChg chg="new del">
        <pc:chgData name="Stijn Weijermars" userId="e364d0b9-009e-4116-b78a-a86aed516e71" providerId="ADAL" clId="{9B5A70A6-E264-418E-9D6B-ED7F2E8DB0D4}" dt="2020-12-01T10:17:25.032" v="1632" actId="2696"/>
        <pc:sldMkLst>
          <pc:docMk/>
          <pc:sldMk cId="2580865878" sldId="1116"/>
        </pc:sldMkLst>
      </pc:sldChg>
      <pc:sldChg chg="new del">
        <pc:chgData name="Stijn Weijermars" userId="e364d0b9-009e-4116-b78a-a86aed516e71" providerId="ADAL" clId="{9B5A70A6-E264-418E-9D6B-ED7F2E8DB0D4}" dt="2020-12-01T10:17:25.032" v="1632" actId="2696"/>
        <pc:sldMkLst>
          <pc:docMk/>
          <pc:sldMk cId="176344371" sldId="1117"/>
        </pc:sldMkLst>
      </pc:sldChg>
      <pc:sldChg chg="new del">
        <pc:chgData name="Stijn Weijermars" userId="e364d0b9-009e-4116-b78a-a86aed516e71" providerId="ADAL" clId="{9B5A70A6-E264-418E-9D6B-ED7F2E8DB0D4}" dt="2020-12-01T10:17:25.032" v="1632" actId="2696"/>
        <pc:sldMkLst>
          <pc:docMk/>
          <pc:sldMk cId="1434444772" sldId="1118"/>
        </pc:sldMkLst>
      </pc:sldChg>
      <pc:sldChg chg="new del">
        <pc:chgData name="Stijn Weijermars" userId="e364d0b9-009e-4116-b78a-a86aed516e71" providerId="ADAL" clId="{9B5A70A6-E264-418E-9D6B-ED7F2E8DB0D4}" dt="2020-12-01T10:17:25.032" v="1632" actId="2696"/>
        <pc:sldMkLst>
          <pc:docMk/>
          <pc:sldMk cId="1836579552" sldId="1119"/>
        </pc:sldMkLst>
      </pc:sldChg>
      <pc:sldChg chg="new del">
        <pc:chgData name="Stijn Weijermars" userId="e364d0b9-009e-4116-b78a-a86aed516e71" providerId="ADAL" clId="{9B5A70A6-E264-418E-9D6B-ED7F2E8DB0D4}" dt="2020-12-01T10:17:25.032" v="1632" actId="2696"/>
        <pc:sldMkLst>
          <pc:docMk/>
          <pc:sldMk cId="2129110202" sldId="1120"/>
        </pc:sldMkLst>
      </pc:sldChg>
      <pc:sldChg chg="new del">
        <pc:chgData name="Stijn Weijermars" userId="e364d0b9-009e-4116-b78a-a86aed516e71" providerId="ADAL" clId="{9B5A70A6-E264-418E-9D6B-ED7F2E8DB0D4}" dt="2020-12-01T10:17:25.032" v="1632" actId="2696"/>
        <pc:sldMkLst>
          <pc:docMk/>
          <pc:sldMk cId="1050038272" sldId="1121"/>
        </pc:sldMkLst>
      </pc:sldChg>
      <pc:sldChg chg="new del">
        <pc:chgData name="Stijn Weijermars" userId="e364d0b9-009e-4116-b78a-a86aed516e71" providerId="ADAL" clId="{9B5A70A6-E264-418E-9D6B-ED7F2E8DB0D4}" dt="2020-12-01T10:17:25.032" v="1632" actId="2696"/>
        <pc:sldMkLst>
          <pc:docMk/>
          <pc:sldMk cId="2326890088" sldId="1122"/>
        </pc:sldMkLst>
      </pc:sldChg>
      <pc:sldChg chg="new del">
        <pc:chgData name="Stijn Weijermars" userId="e364d0b9-009e-4116-b78a-a86aed516e71" providerId="ADAL" clId="{9B5A70A6-E264-418E-9D6B-ED7F2E8DB0D4}" dt="2020-12-01T10:17:25.032" v="1632" actId="2696"/>
        <pc:sldMkLst>
          <pc:docMk/>
          <pc:sldMk cId="159088725" sldId="1123"/>
        </pc:sldMkLst>
      </pc:sldChg>
      <pc:sldChg chg="new del">
        <pc:chgData name="Stijn Weijermars" userId="e364d0b9-009e-4116-b78a-a86aed516e71" providerId="ADAL" clId="{9B5A70A6-E264-418E-9D6B-ED7F2E8DB0D4}" dt="2020-12-01T10:17:25.032" v="1632" actId="2696"/>
        <pc:sldMkLst>
          <pc:docMk/>
          <pc:sldMk cId="1774040407" sldId="1124"/>
        </pc:sldMkLst>
      </pc:sldChg>
      <pc:sldChg chg="new del">
        <pc:chgData name="Stijn Weijermars" userId="e364d0b9-009e-4116-b78a-a86aed516e71" providerId="ADAL" clId="{9B5A70A6-E264-418E-9D6B-ED7F2E8DB0D4}" dt="2020-12-01T10:17:25.032" v="1632" actId="2696"/>
        <pc:sldMkLst>
          <pc:docMk/>
          <pc:sldMk cId="1542544087" sldId="1125"/>
        </pc:sldMkLst>
      </pc:sldChg>
      <pc:sldChg chg="new del">
        <pc:chgData name="Stijn Weijermars" userId="e364d0b9-009e-4116-b78a-a86aed516e71" providerId="ADAL" clId="{9B5A70A6-E264-418E-9D6B-ED7F2E8DB0D4}" dt="2020-12-01T10:17:25.032" v="1632" actId="2696"/>
        <pc:sldMkLst>
          <pc:docMk/>
          <pc:sldMk cId="960945707" sldId="1126"/>
        </pc:sldMkLst>
      </pc:sldChg>
      <pc:sldChg chg="new del">
        <pc:chgData name="Stijn Weijermars" userId="e364d0b9-009e-4116-b78a-a86aed516e71" providerId="ADAL" clId="{9B5A70A6-E264-418E-9D6B-ED7F2E8DB0D4}" dt="2020-12-01T10:17:25.032" v="1632" actId="2696"/>
        <pc:sldMkLst>
          <pc:docMk/>
          <pc:sldMk cId="255814500" sldId="1127"/>
        </pc:sldMkLst>
      </pc:sldChg>
      <pc:sldChg chg="new del">
        <pc:chgData name="Stijn Weijermars" userId="e364d0b9-009e-4116-b78a-a86aed516e71" providerId="ADAL" clId="{9B5A70A6-E264-418E-9D6B-ED7F2E8DB0D4}" dt="2020-12-01T10:17:25.032" v="1632" actId="2696"/>
        <pc:sldMkLst>
          <pc:docMk/>
          <pc:sldMk cId="3428875738" sldId="1128"/>
        </pc:sldMkLst>
      </pc:sldChg>
      <pc:sldChg chg="new del">
        <pc:chgData name="Stijn Weijermars" userId="e364d0b9-009e-4116-b78a-a86aed516e71" providerId="ADAL" clId="{9B5A70A6-E264-418E-9D6B-ED7F2E8DB0D4}" dt="2020-12-01T10:17:25.032" v="1632" actId="2696"/>
        <pc:sldMkLst>
          <pc:docMk/>
          <pc:sldMk cId="2119947776" sldId="1129"/>
        </pc:sldMkLst>
      </pc:sldChg>
      <pc:sldChg chg="new del">
        <pc:chgData name="Stijn Weijermars" userId="e364d0b9-009e-4116-b78a-a86aed516e71" providerId="ADAL" clId="{9B5A70A6-E264-418E-9D6B-ED7F2E8DB0D4}" dt="2020-12-01T10:17:25.032" v="1632" actId="2696"/>
        <pc:sldMkLst>
          <pc:docMk/>
          <pc:sldMk cId="2993039197" sldId="1130"/>
        </pc:sldMkLst>
      </pc:sldChg>
      <pc:sldChg chg="new del">
        <pc:chgData name="Stijn Weijermars" userId="e364d0b9-009e-4116-b78a-a86aed516e71" providerId="ADAL" clId="{9B5A70A6-E264-418E-9D6B-ED7F2E8DB0D4}" dt="2020-12-01T10:17:25.032" v="1632" actId="2696"/>
        <pc:sldMkLst>
          <pc:docMk/>
          <pc:sldMk cId="780534913" sldId="1131"/>
        </pc:sldMkLst>
      </pc:sldChg>
      <pc:sldChg chg="new del">
        <pc:chgData name="Stijn Weijermars" userId="e364d0b9-009e-4116-b78a-a86aed516e71" providerId="ADAL" clId="{9B5A70A6-E264-418E-9D6B-ED7F2E8DB0D4}" dt="2020-12-01T10:17:25.032" v="1632" actId="2696"/>
        <pc:sldMkLst>
          <pc:docMk/>
          <pc:sldMk cId="3936744406" sldId="1132"/>
        </pc:sldMkLst>
      </pc:sldChg>
      <pc:sldChg chg="new del">
        <pc:chgData name="Stijn Weijermars" userId="e364d0b9-009e-4116-b78a-a86aed516e71" providerId="ADAL" clId="{9B5A70A6-E264-418E-9D6B-ED7F2E8DB0D4}" dt="2020-12-01T10:17:25.032" v="1632" actId="2696"/>
        <pc:sldMkLst>
          <pc:docMk/>
          <pc:sldMk cId="1668760295" sldId="1133"/>
        </pc:sldMkLst>
      </pc:sldChg>
      <pc:sldChg chg="new del">
        <pc:chgData name="Stijn Weijermars" userId="e364d0b9-009e-4116-b78a-a86aed516e71" providerId="ADAL" clId="{9B5A70A6-E264-418E-9D6B-ED7F2E8DB0D4}" dt="2020-12-01T10:17:25.032" v="1632" actId="2696"/>
        <pc:sldMkLst>
          <pc:docMk/>
          <pc:sldMk cId="663090765" sldId="1134"/>
        </pc:sldMkLst>
      </pc:sldChg>
      <pc:sldChg chg="new del">
        <pc:chgData name="Stijn Weijermars" userId="e364d0b9-009e-4116-b78a-a86aed516e71" providerId="ADAL" clId="{9B5A70A6-E264-418E-9D6B-ED7F2E8DB0D4}" dt="2020-12-01T10:17:25.032" v="1632" actId="2696"/>
        <pc:sldMkLst>
          <pc:docMk/>
          <pc:sldMk cId="1008829462" sldId="1135"/>
        </pc:sldMkLst>
      </pc:sldChg>
      <pc:sldChg chg="new del">
        <pc:chgData name="Stijn Weijermars" userId="e364d0b9-009e-4116-b78a-a86aed516e71" providerId="ADAL" clId="{9B5A70A6-E264-418E-9D6B-ED7F2E8DB0D4}" dt="2020-12-01T10:17:25.032" v="1632" actId="2696"/>
        <pc:sldMkLst>
          <pc:docMk/>
          <pc:sldMk cId="2724743845" sldId="1136"/>
        </pc:sldMkLst>
      </pc:sldChg>
      <pc:sldChg chg="new del">
        <pc:chgData name="Stijn Weijermars" userId="e364d0b9-009e-4116-b78a-a86aed516e71" providerId="ADAL" clId="{9B5A70A6-E264-418E-9D6B-ED7F2E8DB0D4}" dt="2020-12-01T10:17:25.032" v="1632" actId="2696"/>
        <pc:sldMkLst>
          <pc:docMk/>
          <pc:sldMk cId="4355412" sldId="1137"/>
        </pc:sldMkLst>
      </pc:sldChg>
      <pc:sldChg chg="new del">
        <pc:chgData name="Stijn Weijermars" userId="e364d0b9-009e-4116-b78a-a86aed516e71" providerId="ADAL" clId="{9B5A70A6-E264-418E-9D6B-ED7F2E8DB0D4}" dt="2020-12-01T10:17:25.032" v="1632" actId="2696"/>
        <pc:sldMkLst>
          <pc:docMk/>
          <pc:sldMk cId="1389416964" sldId="1138"/>
        </pc:sldMkLst>
      </pc:sldChg>
      <pc:sldChg chg="new del">
        <pc:chgData name="Stijn Weijermars" userId="e364d0b9-009e-4116-b78a-a86aed516e71" providerId="ADAL" clId="{9B5A70A6-E264-418E-9D6B-ED7F2E8DB0D4}" dt="2020-12-01T10:17:25.032" v="1632" actId="2696"/>
        <pc:sldMkLst>
          <pc:docMk/>
          <pc:sldMk cId="1188639821" sldId="1139"/>
        </pc:sldMkLst>
      </pc:sldChg>
      <pc:sldChg chg="new del">
        <pc:chgData name="Stijn Weijermars" userId="e364d0b9-009e-4116-b78a-a86aed516e71" providerId="ADAL" clId="{9B5A70A6-E264-418E-9D6B-ED7F2E8DB0D4}" dt="2020-12-01T10:17:25.032" v="1632" actId="2696"/>
        <pc:sldMkLst>
          <pc:docMk/>
          <pc:sldMk cId="2159764697" sldId="1140"/>
        </pc:sldMkLst>
      </pc:sldChg>
      <pc:sldChg chg="new del">
        <pc:chgData name="Stijn Weijermars" userId="e364d0b9-009e-4116-b78a-a86aed516e71" providerId="ADAL" clId="{9B5A70A6-E264-418E-9D6B-ED7F2E8DB0D4}" dt="2020-12-01T10:17:25.032" v="1632" actId="2696"/>
        <pc:sldMkLst>
          <pc:docMk/>
          <pc:sldMk cId="3718802940" sldId="1141"/>
        </pc:sldMkLst>
      </pc:sldChg>
      <pc:sldChg chg="new del">
        <pc:chgData name="Stijn Weijermars" userId="e364d0b9-009e-4116-b78a-a86aed516e71" providerId="ADAL" clId="{9B5A70A6-E264-418E-9D6B-ED7F2E8DB0D4}" dt="2020-12-01T10:17:25.032" v="1632" actId="2696"/>
        <pc:sldMkLst>
          <pc:docMk/>
          <pc:sldMk cId="3408524780" sldId="1142"/>
        </pc:sldMkLst>
      </pc:sldChg>
      <pc:sldChg chg="new del">
        <pc:chgData name="Stijn Weijermars" userId="e364d0b9-009e-4116-b78a-a86aed516e71" providerId="ADAL" clId="{9B5A70A6-E264-418E-9D6B-ED7F2E8DB0D4}" dt="2020-12-01T10:17:25.032" v="1632" actId="2696"/>
        <pc:sldMkLst>
          <pc:docMk/>
          <pc:sldMk cId="1444313070" sldId="1143"/>
        </pc:sldMkLst>
      </pc:sldChg>
      <pc:sldChg chg="new del">
        <pc:chgData name="Stijn Weijermars" userId="e364d0b9-009e-4116-b78a-a86aed516e71" providerId="ADAL" clId="{9B5A70A6-E264-418E-9D6B-ED7F2E8DB0D4}" dt="2020-12-01T10:17:25.032" v="1632" actId="2696"/>
        <pc:sldMkLst>
          <pc:docMk/>
          <pc:sldMk cId="2675742888" sldId="1144"/>
        </pc:sldMkLst>
      </pc:sldChg>
      <pc:sldChg chg="new del">
        <pc:chgData name="Stijn Weijermars" userId="e364d0b9-009e-4116-b78a-a86aed516e71" providerId="ADAL" clId="{9B5A70A6-E264-418E-9D6B-ED7F2E8DB0D4}" dt="2020-12-01T10:17:25.032" v="1632" actId="2696"/>
        <pc:sldMkLst>
          <pc:docMk/>
          <pc:sldMk cId="3912188189" sldId="1145"/>
        </pc:sldMkLst>
      </pc:sldChg>
      <pc:sldChg chg="new del">
        <pc:chgData name="Stijn Weijermars" userId="e364d0b9-009e-4116-b78a-a86aed516e71" providerId="ADAL" clId="{9B5A70A6-E264-418E-9D6B-ED7F2E8DB0D4}" dt="2020-12-01T10:17:25.032" v="1632" actId="2696"/>
        <pc:sldMkLst>
          <pc:docMk/>
          <pc:sldMk cId="1099201061" sldId="1146"/>
        </pc:sldMkLst>
      </pc:sldChg>
      <pc:sldChg chg="new del">
        <pc:chgData name="Stijn Weijermars" userId="e364d0b9-009e-4116-b78a-a86aed516e71" providerId="ADAL" clId="{9B5A70A6-E264-418E-9D6B-ED7F2E8DB0D4}" dt="2020-12-01T10:17:25.032" v="1632" actId="2696"/>
        <pc:sldMkLst>
          <pc:docMk/>
          <pc:sldMk cId="991650562" sldId="1147"/>
        </pc:sldMkLst>
      </pc:sldChg>
      <pc:sldChg chg="new del">
        <pc:chgData name="Stijn Weijermars" userId="e364d0b9-009e-4116-b78a-a86aed516e71" providerId="ADAL" clId="{9B5A70A6-E264-418E-9D6B-ED7F2E8DB0D4}" dt="2020-12-01T10:17:25.032" v="1632" actId="2696"/>
        <pc:sldMkLst>
          <pc:docMk/>
          <pc:sldMk cId="2781133062" sldId="1148"/>
        </pc:sldMkLst>
      </pc:sldChg>
      <pc:sldChg chg="new del">
        <pc:chgData name="Stijn Weijermars" userId="e364d0b9-009e-4116-b78a-a86aed516e71" providerId="ADAL" clId="{9B5A70A6-E264-418E-9D6B-ED7F2E8DB0D4}" dt="2020-12-01T10:17:25.032" v="1632" actId="2696"/>
        <pc:sldMkLst>
          <pc:docMk/>
          <pc:sldMk cId="3607727842" sldId="1149"/>
        </pc:sldMkLst>
      </pc:sldChg>
      <pc:sldChg chg="new del">
        <pc:chgData name="Stijn Weijermars" userId="e364d0b9-009e-4116-b78a-a86aed516e71" providerId="ADAL" clId="{9B5A70A6-E264-418E-9D6B-ED7F2E8DB0D4}" dt="2020-12-01T10:17:25.032" v="1632" actId="2696"/>
        <pc:sldMkLst>
          <pc:docMk/>
          <pc:sldMk cId="569771667" sldId="1150"/>
        </pc:sldMkLst>
      </pc:sldChg>
      <pc:sldChg chg="new del">
        <pc:chgData name="Stijn Weijermars" userId="e364d0b9-009e-4116-b78a-a86aed516e71" providerId="ADAL" clId="{9B5A70A6-E264-418E-9D6B-ED7F2E8DB0D4}" dt="2020-12-01T10:17:25.032" v="1632" actId="2696"/>
        <pc:sldMkLst>
          <pc:docMk/>
          <pc:sldMk cId="4185384315" sldId="1151"/>
        </pc:sldMkLst>
      </pc:sldChg>
      <pc:sldChg chg="new del">
        <pc:chgData name="Stijn Weijermars" userId="e364d0b9-009e-4116-b78a-a86aed516e71" providerId="ADAL" clId="{9B5A70A6-E264-418E-9D6B-ED7F2E8DB0D4}" dt="2020-12-01T10:17:25.032" v="1632" actId="2696"/>
        <pc:sldMkLst>
          <pc:docMk/>
          <pc:sldMk cId="745503947" sldId="1152"/>
        </pc:sldMkLst>
      </pc:sldChg>
      <pc:sldChg chg="new del">
        <pc:chgData name="Stijn Weijermars" userId="e364d0b9-009e-4116-b78a-a86aed516e71" providerId="ADAL" clId="{9B5A70A6-E264-418E-9D6B-ED7F2E8DB0D4}" dt="2020-12-01T10:17:25.032" v="1632" actId="2696"/>
        <pc:sldMkLst>
          <pc:docMk/>
          <pc:sldMk cId="3246359847" sldId="1153"/>
        </pc:sldMkLst>
      </pc:sldChg>
      <pc:sldChg chg="new del">
        <pc:chgData name="Stijn Weijermars" userId="e364d0b9-009e-4116-b78a-a86aed516e71" providerId="ADAL" clId="{9B5A70A6-E264-418E-9D6B-ED7F2E8DB0D4}" dt="2020-12-01T10:17:25.032" v="1632" actId="2696"/>
        <pc:sldMkLst>
          <pc:docMk/>
          <pc:sldMk cId="3473997527" sldId="1154"/>
        </pc:sldMkLst>
      </pc:sldChg>
      <pc:sldChg chg="new del">
        <pc:chgData name="Stijn Weijermars" userId="e364d0b9-009e-4116-b78a-a86aed516e71" providerId="ADAL" clId="{9B5A70A6-E264-418E-9D6B-ED7F2E8DB0D4}" dt="2020-12-01T10:17:25.032" v="1632" actId="2696"/>
        <pc:sldMkLst>
          <pc:docMk/>
          <pc:sldMk cId="3357397438" sldId="1155"/>
        </pc:sldMkLst>
      </pc:sldChg>
      <pc:sldChg chg="new del">
        <pc:chgData name="Stijn Weijermars" userId="e364d0b9-009e-4116-b78a-a86aed516e71" providerId="ADAL" clId="{9B5A70A6-E264-418E-9D6B-ED7F2E8DB0D4}" dt="2020-12-01T10:17:25.032" v="1632" actId="2696"/>
        <pc:sldMkLst>
          <pc:docMk/>
          <pc:sldMk cId="2261294147" sldId="1156"/>
        </pc:sldMkLst>
      </pc:sldChg>
      <pc:sldChg chg="new del">
        <pc:chgData name="Stijn Weijermars" userId="e364d0b9-009e-4116-b78a-a86aed516e71" providerId="ADAL" clId="{9B5A70A6-E264-418E-9D6B-ED7F2E8DB0D4}" dt="2020-12-01T10:17:25.032" v="1632" actId="2696"/>
        <pc:sldMkLst>
          <pc:docMk/>
          <pc:sldMk cId="3027771341" sldId="1157"/>
        </pc:sldMkLst>
      </pc:sldChg>
      <pc:sldChg chg="new del">
        <pc:chgData name="Stijn Weijermars" userId="e364d0b9-009e-4116-b78a-a86aed516e71" providerId="ADAL" clId="{9B5A70A6-E264-418E-9D6B-ED7F2E8DB0D4}" dt="2020-12-01T10:17:25.032" v="1632" actId="2696"/>
        <pc:sldMkLst>
          <pc:docMk/>
          <pc:sldMk cId="953776419" sldId="1158"/>
        </pc:sldMkLst>
      </pc:sldChg>
      <pc:sldChg chg="new del">
        <pc:chgData name="Stijn Weijermars" userId="e364d0b9-009e-4116-b78a-a86aed516e71" providerId="ADAL" clId="{9B5A70A6-E264-418E-9D6B-ED7F2E8DB0D4}" dt="2020-12-01T10:17:25.032" v="1632" actId="2696"/>
        <pc:sldMkLst>
          <pc:docMk/>
          <pc:sldMk cId="3833390232" sldId="1159"/>
        </pc:sldMkLst>
      </pc:sldChg>
      <pc:sldChg chg="new del">
        <pc:chgData name="Stijn Weijermars" userId="e364d0b9-009e-4116-b78a-a86aed516e71" providerId="ADAL" clId="{9B5A70A6-E264-418E-9D6B-ED7F2E8DB0D4}" dt="2020-12-01T10:17:25.032" v="1632" actId="2696"/>
        <pc:sldMkLst>
          <pc:docMk/>
          <pc:sldMk cId="1059451891" sldId="1160"/>
        </pc:sldMkLst>
      </pc:sldChg>
      <pc:sldChg chg="new del">
        <pc:chgData name="Stijn Weijermars" userId="e364d0b9-009e-4116-b78a-a86aed516e71" providerId="ADAL" clId="{9B5A70A6-E264-418E-9D6B-ED7F2E8DB0D4}" dt="2020-12-01T10:17:25.032" v="1632" actId="2696"/>
        <pc:sldMkLst>
          <pc:docMk/>
          <pc:sldMk cId="1602565062" sldId="1161"/>
        </pc:sldMkLst>
      </pc:sldChg>
      <pc:sldChg chg="new del">
        <pc:chgData name="Stijn Weijermars" userId="e364d0b9-009e-4116-b78a-a86aed516e71" providerId="ADAL" clId="{9B5A70A6-E264-418E-9D6B-ED7F2E8DB0D4}" dt="2020-12-01T10:17:25.032" v="1632" actId="2696"/>
        <pc:sldMkLst>
          <pc:docMk/>
          <pc:sldMk cId="3067500877" sldId="1162"/>
        </pc:sldMkLst>
      </pc:sldChg>
      <pc:sldChg chg="new del">
        <pc:chgData name="Stijn Weijermars" userId="e364d0b9-009e-4116-b78a-a86aed516e71" providerId="ADAL" clId="{9B5A70A6-E264-418E-9D6B-ED7F2E8DB0D4}" dt="2020-12-01T10:17:25.032" v="1632" actId="2696"/>
        <pc:sldMkLst>
          <pc:docMk/>
          <pc:sldMk cId="3266500974" sldId="1163"/>
        </pc:sldMkLst>
      </pc:sldChg>
      <pc:sldChg chg="new del">
        <pc:chgData name="Stijn Weijermars" userId="e364d0b9-009e-4116-b78a-a86aed516e71" providerId="ADAL" clId="{9B5A70A6-E264-418E-9D6B-ED7F2E8DB0D4}" dt="2020-12-01T10:17:25.032" v="1632" actId="2696"/>
        <pc:sldMkLst>
          <pc:docMk/>
          <pc:sldMk cId="2001902744" sldId="1164"/>
        </pc:sldMkLst>
      </pc:sldChg>
      <pc:sldChg chg="new del">
        <pc:chgData name="Stijn Weijermars" userId="e364d0b9-009e-4116-b78a-a86aed516e71" providerId="ADAL" clId="{9B5A70A6-E264-418E-9D6B-ED7F2E8DB0D4}" dt="2020-12-01T10:17:25.032" v="1632" actId="2696"/>
        <pc:sldMkLst>
          <pc:docMk/>
          <pc:sldMk cId="2440033963" sldId="1165"/>
        </pc:sldMkLst>
      </pc:sldChg>
      <pc:sldChg chg="new del">
        <pc:chgData name="Stijn Weijermars" userId="e364d0b9-009e-4116-b78a-a86aed516e71" providerId="ADAL" clId="{9B5A70A6-E264-418E-9D6B-ED7F2E8DB0D4}" dt="2020-12-01T10:17:25.032" v="1632" actId="2696"/>
        <pc:sldMkLst>
          <pc:docMk/>
          <pc:sldMk cId="3195347236" sldId="1166"/>
        </pc:sldMkLst>
      </pc:sldChg>
      <pc:sldChg chg="new del">
        <pc:chgData name="Stijn Weijermars" userId="e364d0b9-009e-4116-b78a-a86aed516e71" providerId="ADAL" clId="{9B5A70A6-E264-418E-9D6B-ED7F2E8DB0D4}" dt="2020-12-01T10:17:25.032" v="1632" actId="2696"/>
        <pc:sldMkLst>
          <pc:docMk/>
          <pc:sldMk cId="3185042062" sldId="1167"/>
        </pc:sldMkLst>
      </pc:sldChg>
      <pc:sldChg chg="new del">
        <pc:chgData name="Stijn Weijermars" userId="e364d0b9-009e-4116-b78a-a86aed516e71" providerId="ADAL" clId="{9B5A70A6-E264-418E-9D6B-ED7F2E8DB0D4}" dt="2020-12-01T10:17:25.032" v="1632" actId="2696"/>
        <pc:sldMkLst>
          <pc:docMk/>
          <pc:sldMk cId="4226854351" sldId="1168"/>
        </pc:sldMkLst>
      </pc:sldChg>
      <pc:sldChg chg="new del">
        <pc:chgData name="Stijn Weijermars" userId="e364d0b9-009e-4116-b78a-a86aed516e71" providerId="ADAL" clId="{9B5A70A6-E264-418E-9D6B-ED7F2E8DB0D4}" dt="2020-12-01T10:17:25.032" v="1632" actId="2696"/>
        <pc:sldMkLst>
          <pc:docMk/>
          <pc:sldMk cId="1632226120" sldId="1169"/>
        </pc:sldMkLst>
      </pc:sldChg>
      <pc:sldChg chg="new del">
        <pc:chgData name="Stijn Weijermars" userId="e364d0b9-009e-4116-b78a-a86aed516e71" providerId="ADAL" clId="{9B5A70A6-E264-418E-9D6B-ED7F2E8DB0D4}" dt="2020-12-01T10:17:25.032" v="1632" actId="2696"/>
        <pc:sldMkLst>
          <pc:docMk/>
          <pc:sldMk cId="1378527784" sldId="1170"/>
        </pc:sldMkLst>
      </pc:sldChg>
      <pc:sldChg chg="new del">
        <pc:chgData name="Stijn Weijermars" userId="e364d0b9-009e-4116-b78a-a86aed516e71" providerId="ADAL" clId="{9B5A70A6-E264-418E-9D6B-ED7F2E8DB0D4}" dt="2020-12-01T10:17:25.032" v="1632" actId="2696"/>
        <pc:sldMkLst>
          <pc:docMk/>
          <pc:sldMk cId="1817994660" sldId="1171"/>
        </pc:sldMkLst>
      </pc:sldChg>
      <pc:sldChg chg="new del">
        <pc:chgData name="Stijn Weijermars" userId="e364d0b9-009e-4116-b78a-a86aed516e71" providerId="ADAL" clId="{9B5A70A6-E264-418E-9D6B-ED7F2E8DB0D4}" dt="2020-12-01T10:17:25.032" v="1632" actId="2696"/>
        <pc:sldMkLst>
          <pc:docMk/>
          <pc:sldMk cId="4110390477" sldId="1172"/>
        </pc:sldMkLst>
      </pc:sldChg>
      <pc:sldChg chg="new del">
        <pc:chgData name="Stijn Weijermars" userId="e364d0b9-009e-4116-b78a-a86aed516e71" providerId="ADAL" clId="{9B5A70A6-E264-418E-9D6B-ED7F2E8DB0D4}" dt="2020-12-01T10:17:25.032" v="1632" actId="2696"/>
        <pc:sldMkLst>
          <pc:docMk/>
          <pc:sldMk cId="1985758915" sldId="1173"/>
        </pc:sldMkLst>
      </pc:sldChg>
      <pc:sldChg chg="new del">
        <pc:chgData name="Stijn Weijermars" userId="e364d0b9-009e-4116-b78a-a86aed516e71" providerId="ADAL" clId="{9B5A70A6-E264-418E-9D6B-ED7F2E8DB0D4}" dt="2020-12-01T10:17:25.032" v="1632" actId="2696"/>
        <pc:sldMkLst>
          <pc:docMk/>
          <pc:sldMk cId="4015804586" sldId="1174"/>
        </pc:sldMkLst>
      </pc:sldChg>
      <pc:sldChg chg="new del">
        <pc:chgData name="Stijn Weijermars" userId="e364d0b9-009e-4116-b78a-a86aed516e71" providerId="ADAL" clId="{9B5A70A6-E264-418E-9D6B-ED7F2E8DB0D4}" dt="2020-12-01T10:17:25.032" v="1632" actId="2696"/>
        <pc:sldMkLst>
          <pc:docMk/>
          <pc:sldMk cId="45839591" sldId="1175"/>
        </pc:sldMkLst>
      </pc:sldChg>
      <pc:sldChg chg="new del">
        <pc:chgData name="Stijn Weijermars" userId="e364d0b9-009e-4116-b78a-a86aed516e71" providerId="ADAL" clId="{9B5A70A6-E264-418E-9D6B-ED7F2E8DB0D4}" dt="2020-12-01T10:17:25.032" v="1632" actId="2696"/>
        <pc:sldMkLst>
          <pc:docMk/>
          <pc:sldMk cId="2710259921" sldId="1176"/>
        </pc:sldMkLst>
      </pc:sldChg>
      <pc:sldChg chg="new del">
        <pc:chgData name="Stijn Weijermars" userId="e364d0b9-009e-4116-b78a-a86aed516e71" providerId="ADAL" clId="{9B5A70A6-E264-418E-9D6B-ED7F2E8DB0D4}" dt="2020-12-01T10:17:25.032" v="1632" actId="2696"/>
        <pc:sldMkLst>
          <pc:docMk/>
          <pc:sldMk cId="1479076587" sldId="1177"/>
        </pc:sldMkLst>
      </pc:sldChg>
      <pc:sldChg chg="new del">
        <pc:chgData name="Stijn Weijermars" userId="e364d0b9-009e-4116-b78a-a86aed516e71" providerId="ADAL" clId="{9B5A70A6-E264-418E-9D6B-ED7F2E8DB0D4}" dt="2020-12-01T10:17:25.032" v="1632" actId="2696"/>
        <pc:sldMkLst>
          <pc:docMk/>
          <pc:sldMk cId="1591278582" sldId="1178"/>
        </pc:sldMkLst>
      </pc:sldChg>
      <pc:sldChg chg="new del">
        <pc:chgData name="Stijn Weijermars" userId="e364d0b9-009e-4116-b78a-a86aed516e71" providerId="ADAL" clId="{9B5A70A6-E264-418E-9D6B-ED7F2E8DB0D4}" dt="2020-12-01T10:17:25.032" v="1632" actId="2696"/>
        <pc:sldMkLst>
          <pc:docMk/>
          <pc:sldMk cId="3262530810" sldId="1179"/>
        </pc:sldMkLst>
      </pc:sldChg>
      <pc:sldChg chg="new del">
        <pc:chgData name="Stijn Weijermars" userId="e364d0b9-009e-4116-b78a-a86aed516e71" providerId="ADAL" clId="{9B5A70A6-E264-418E-9D6B-ED7F2E8DB0D4}" dt="2020-12-01T10:17:25.032" v="1632" actId="2696"/>
        <pc:sldMkLst>
          <pc:docMk/>
          <pc:sldMk cId="296645913" sldId="1180"/>
        </pc:sldMkLst>
      </pc:sldChg>
      <pc:sldChg chg="new del">
        <pc:chgData name="Stijn Weijermars" userId="e364d0b9-009e-4116-b78a-a86aed516e71" providerId="ADAL" clId="{9B5A70A6-E264-418E-9D6B-ED7F2E8DB0D4}" dt="2020-12-01T10:17:25.032" v="1632" actId="2696"/>
        <pc:sldMkLst>
          <pc:docMk/>
          <pc:sldMk cId="1361577809" sldId="1181"/>
        </pc:sldMkLst>
      </pc:sldChg>
      <pc:sldChg chg="new del">
        <pc:chgData name="Stijn Weijermars" userId="e364d0b9-009e-4116-b78a-a86aed516e71" providerId="ADAL" clId="{9B5A70A6-E264-418E-9D6B-ED7F2E8DB0D4}" dt="2020-12-01T10:17:25.032" v="1632" actId="2696"/>
        <pc:sldMkLst>
          <pc:docMk/>
          <pc:sldMk cId="3931770714" sldId="1182"/>
        </pc:sldMkLst>
      </pc:sldChg>
      <pc:sldChg chg="new del">
        <pc:chgData name="Stijn Weijermars" userId="e364d0b9-009e-4116-b78a-a86aed516e71" providerId="ADAL" clId="{9B5A70A6-E264-418E-9D6B-ED7F2E8DB0D4}" dt="2020-12-01T10:17:25.032" v="1632" actId="2696"/>
        <pc:sldMkLst>
          <pc:docMk/>
          <pc:sldMk cId="529482677" sldId="1183"/>
        </pc:sldMkLst>
      </pc:sldChg>
      <pc:sldChg chg="new del">
        <pc:chgData name="Stijn Weijermars" userId="e364d0b9-009e-4116-b78a-a86aed516e71" providerId="ADAL" clId="{9B5A70A6-E264-418E-9D6B-ED7F2E8DB0D4}" dt="2020-12-01T10:17:25.032" v="1632" actId="2696"/>
        <pc:sldMkLst>
          <pc:docMk/>
          <pc:sldMk cId="1374109303" sldId="1184"/>
        </pc:sldMkLst>
      </pc:sldChg>
      <pc:sldChg chg="new del">
        <pc:chgData name="Stijn Weijermars" userId="e364d0b9-009e-4116-b78a-a86aed516e71" providerId="ADAL" clId="{9B5A70A6-E264-418E-9D6B-ED7F2E8DB0D4}" dt="2020-12-01T10:17:25.032" v="1632" actId="2696"/>
        <pc:sldMkLst>
          <pc:docMk/>
          <pc:sldMk cId="332072244" sldId="1185"/>
        </pc:sldMkLst>
      </pc:sldChg>
      <pc:sldChg chg="new del">
        <pc:chgData name="Stijn Weijermars" userId="e364d0b9-009e-4116-b78a-a86aed516e71" providerId="ADAL" clId="{9B5A70A6-E264-418E-9D6B-ED7F2E8DB0D4}" dt="2020-12-01T10:17:25.032" v="1632" actId="2696"/>
        <pc:sldMkLst>
          <pc:docMk/>
          <pc:sldMk cId="17698976" sldId="1186"/>
        </pc:sldMkLst>
      </pc:sldChg>
      <pc:sldChg chg="new del">
        <pc:chgData name="Stijn Weijermars" userId="e364d0b9-009e-4116-b78a-a86aed516e71" providerId="ADAL" clId="{9B5A70A6-E264-418E-9D6B-ED7F2E8DB0D4}" dt="2020-12-01T10:17:25.032" v="1632" actId="2696"/>
        <pc:sldMkLst>
          <pc:docMk/>
          <pc:sldMk cId="3649531933" sldId="1187"/>
        </pc:sldMkLst>
      </pc:sldChg>
      <pc:sldChg chg="new del">
        <pc:chgData name="Stijn Weijermars" userId="e364d0b9-009e-4116-b78a-a86aed516e71" providerId="ADAL" clId="{9B5A70A6-E264-418E-9D6B-ED7F2E8DB0D4}" dt="2020-12-01T10:17:25.032" v="1632" actId="2696"/>
        <pc:sldMkLst>
          <pc:docMk/>
          <pc:sldMk cId="1704374968" sldId="1188"/>
        </pc:sldMkLst>
      </pc:sldChg>
      <pc:sldChg chg="new del">
        <pc:chgData name="Stijn Weijermars" userId="e364d0b9-009e-4116-b78a-a86aed516e71" providerId="ADAL" clId="{9B5A70A6-E264-418E-9D6B-ED7F2E8DB0D4}" dt="2020-12-01T10:17:25.032" v="1632" actId="2696"/>
        <pc:sldMkLst>
          <pc:docMk/>
          <pc:sldMk cId="1666072558" sldId="1189"/>
        </pc:sldMkLst>
      </pc:sldChg>
      <pc:sldChg chg="new del">
        <pc:chgData name="Stijn Weijermars" userId="e364d0b9-009e-4116-b78a-a86aed516e71" providerId="ADAL" clId="{9B5A70A6-E264-418E-9D6B-ED7F2E8DB0D4}" dt="2020-12-01T10:17:25.032" v="1632" actId="2696"/>
        <pc:sldMkLst>
          <pc:docMk/>
          <pc:sldMk cId="233883830" sldId="1190"/>
        </pc:sldMkLst>
      </pc:sldChg>
      <pc:sldChg chg="new del">
        <pc:chgData name="Stijn Weijermars" userId="e364d0b9-009e-4116-b78a-a86aed516e71" providerId="ADAL" clId="{9B5A70A6-E264-418E-9D6B-ED7F2E8DB0D4}" dt="2020-12-01T10:17:25.032" v="1632" actId="2696"/>
        <pc:sldMkLst>
          <pc:docMk/>
          <pc:sldMk cId="1239361920" sldId="1191"/>
        </pc:sldMkLst>
      </pc:sldChg>
      <pc:sldChg chg="new del">
        <pc:chgData name="Stijn Weijermars" userId="e364d0b9-009e-4116-b78a-a86aed516e71" providerId="ADAL" clId="{9B5A70A6-E264-418E-9D6B-ED7F2E8DB0D4}" dt="2020-12-01T10:17:25.032" v="1632" actId="2696"/>
        <pc:sldMkLst>
          <pc:docMk/>
          <pc:sldMk cId="3960443241" sldId="1192"/>
        </pc:sldMkLst>
      </pc:sldChg>
      <pc:sldChg chg="new del">
        <pc:chgData name="Stijn Weijermars" userId="e364d0b9-009e-4116-b78a-a86aed516e71" providerId="ADAL" clId="{9B5A70A6-E264-418E-9D6B-ED7F2E8DB0D4}" dt="2020-12-01T10:17:25.032" v="1632" actId="2696"/>
        <pc:sldMkLst>
          <pc:docMk/>
          <pc:sldMk cId="1092184158" sldId="1193"/>
        </pc:sldMkLst>
      </pc:sldChg>
      <pc:sldChg chg="new del">
        <pc:chgData name="Stijn Weijermars" userId="e364d0b9-009e-4116-b78a-a86aed516e71" providerId="ADAL" clId="{9B5A70A6-E264-418E-9D6B-ED7F2E8DB0D4}" dt="2020-12-01T10:17:25.032" v="1632" actId="2696"/>
        <pc:sldMkLst>
          <pc:docMk/>
          <pc:sldMk cId="395384685" sldId="1194"/>
        </pc:sldMkLst>
      </pc:sldChg>
      <pc:sldChg chg="new del">
        <pc:chgData name="Stijn Weijermars" userId="e364d0b9-009e-4116-b78a-a86aed516e71" providerId="ADAL" clId="{9B5A70A6-E264-418E-9D6B-ED7F2E8DB0D4}" dt="2020-12-01T10:17:25.032" v="1632" actId="2696"/>
        <pc:sldMkLst>
          <pc:docMk/>
          <pc:sldMk cId="3075957233" sldId="1195"/>
        </pc:sldMkLst>
      </pc:sldChg>
      <pc:sldChg chg="new del">
        <pc:chgData name="Stijn Weijermars" userId="e364d0b9-009e-4116-b78a-a86aed516e71" providerId="ADAL" clId="{9B5A70A6-E264-418E-9D6B-ED7F2E8DB0D4}" dt="2020-12-01T10:17:25.032" v="1632" actId="2696"/>
        <pc:sldMkLst>
          <pc:docMk/>
          <pc:sldMk cId="3550642375" sldId="1196"/>
        </pc:sldMkLst>
      </pc:sldChg>
      <pc:sldChg chg="new del">
        <pc:chgData name="Stijn Weijermars" userId="e364d0b9-009e-4116-b78a-a86aed516e71" providerId="ADAL" clId="{9B5A70A6-E264-418E-9D6B-ED7F2E8DB0D4}" dt="2020-12-01T10:17:25.032" v="1632" actId="2696"/>
        <pc:sldMkLst>
          <pc:docMk/>
          <pc:sldMk cId="2757474783" sldId="1197"/>
        </pc:sldMkLst>
      </pc:sldChg>
      <pc:sldChg chg="new del">
        <pc:chgData name="Stijn Weijermars" userId="e364d0b9-009e-4116-b78a-a86aed516e71" providerId="ADAL" clId="{9B5A70A6-E264-418E-9D6B-ED7F2E8DB0D4}" dt="2020-12-01T10:17:25.032" v="1632" actId="2696"/>
        <pc:sldMkLst>
          <pc:docMk/>
          <pc:sldMk cId="1096301906" sldId="1198"/>
        </pc:sldMkLst>
      </pc:sldChg>
      <pc:sldChg chg="new del">
        <pc:chgData name="Stijn Weijermars" userId="e364d0b9-009e-4116-b78a-a86aed516e71" providerId="ADAL" clId="{9B5A70A6-E264-418E-9D6B-ED7F2E8DB0D4}" dt="2020-12-01T10:17:25.032" v="1632" actId="2696"/>
        <pc:sldMkLst>
          <pc:docMk/>
          <pc:sldMk cId="706131658" sldId="1199"/>
        </pc:sldMkLst>
      </pc:sldChg>
      <pc:sldChg chg="new del">
        <pc:chgData name="Stijn Weijermars" userId="e364d0b9-009e-4116-b78a-a86aed516e71" providerId="ADAL" clId="{9B5A70A6-E264-418E-9D6B-ED7F2E8DB0D4}" dt="2020-12-01T10:17:25.032" v="1632" actId="2696"/>
        <pc:sldMkLst>
          <pc:docMk/>
          <pc:sldMk cId="3782274925" sldId="1200"/>
        </pc:sldMkLst>
      </pc:sldChg>
      <pc:sldChg chg="new del">
        <pc:chgData name="Stijn Weijermars" userId="e364d0b9-009e-4116-b78a-a86aed516e71" providerId="ADAL" clId="{9B5A70A6-E264-418E-9D6B-ED7F2E8DB0D4}" dt="2020-12-01T10:17:25.032" v="1632" actId="2696"/>
        <pc:sldMkLst>
          <pc:docMk/>
          <pc:sldMk cId="434668058" sldId="1201"/>
        </pc:sldMkLst>
      </pc:sldChg>
      <pc:sldChg chg="new del">
        <pc:chgData name="Stijn Weijermars" userId="e364d0b9-009e-4116-b78a-a86aed516e71" providerId="ADAL" clId="{9B5A70A6-E264-418E-9D6B-ED7F2E8DB0D4}" dt="2020-12-01T10:17:25.032" v="1632" actId="2696"/>
        <pc:sldMkLst>
          <pc:docMk/>
          <pc:sldMk cId="3596172689" sldId="1202"/>
        </pc:sldMkLst>
      </pc:sldChg>
      <pc:sldChg chg="new del">
        <pc:chgData name="Stijn Weijermars" userId="e364d0b9-009e-4116-b78a-a86aed516e71" providerId="ADAL" clId="{9B5A70A6-E264-418E-9D6B-ED7F2E8DB0D4}" dt="2020-12-01T10:17:25.032" v="1632" actId="2696"/>
        <pc:sldMkLst>
          <pc:docMk/>
          <pc:sldMk cId="3862564197" sldId="1203"/>
        </pc:sldMkLst>
      </pc:sldChg>
      <pc:sldChg chg="new del">
        <pc:chgData name="Stijn Weijermars" userId="e364d0b9-009e-4116-b78a-a86aed516e71" providerId="ADAL" clId="{9B5A70A6-E264-418E-9D6B-ED7F2E8DB0D4}" dt="2020-12-01T10:17:25.032" v="1632" actId="2696"/>
        <pc:sldMkLst>
          <pc:docMk/>
          <pc:sldMk cId="1954743174" sldId="1204"/>
        </pc:sldMkLst>
      </pc:sldChg>
      <pc:sldChg chg="new del">
        <pc:chgData name="Stijn Weijermars" userId="e364d0b9-009e-4116-b78a-a86aed516e71" providerId="ADAL" clId="{9B5A70A6-E264-418E-9D6B-ED7F2E8DB0D4}" dt="2020-12-01T10:17:25.032" v="1632" actId="2696"/>
        <pc:sldMkLst>
          <pc:docMk/>
          <pc:sldMk cId="1145151292" sldId="1205"/>
        </pc:sldMkLst>
      </pc:sldChg>
      <pc:sldChg chg="new del">
        <pc:chgData name="Stijn Weijermars" userId="e364d0b9-009e-4116-b78a-a86aed516e71" providerId="ADAL" clId="{9B5A70A6-E264-418E-9D6B-ED7F2E8DB0D4}" dt="2020-12-01T10:17:25.032" v="1632" actId="2696"/>
        <pc:sldMkLst>
          <pc:docMk/>
          <pc:sldMk cId="914195067" sldId="1206"/>
        </pc:sldMkLst>
      </pc:sldChg>
      <pc:sldChg chg="new del">
        <pc:chgData name="Stijn Weijermars" userId="e364d0b9-009e-4116-b78a-a86aed516e71" providerId="ADAL" clId="{9B5A70A6-E264-418E-9D6B-ED7F2E8DB0D4}" dt="2020-12-01T10:17:25.032" v="1632" actId="2696"/>
        <pc:sldMkLst>
          <pc:docMk/>
          <pc:sldMk cId="3577128827" sldId="1207"/>
        </pc:sldMkLst>
      </pc:sldChg>
      <pc:sldChg chg="new del">
        <pc:chgData name="Stijn Weijermars" userId="e364d0b9-009e-4116-b78a-a86aed516e71" providerId="ADAL" clId="{9B5A70A6-E264-418E-9D6B-ED7F2E8DB0D4}" dt="2020-12-01T10:17:25.032" v="1632" actId="2696"/>
        <pc:sldMkLst>
          <pc:docMk/>
          <pc:sldMk cId="2309192304" sldId="1208"/>
        </pc:sldMkLst>
      </pc:sldChg>
      <pc:sldChg chg="new del">
        <pc:chgData name="Stijn Weijermars" userId="e364d0b9-009e-4116-b78a-a86aed516e71" providerId="ADAL" clId="{9B5A70A6-E264-418E-9D6B-ED7F2E8DB0D4}" dt="2020-12-01T10:17:25.032" v="1632" actId="2696"/>
        <pc:sldMkLst>
          <pc:docMk/>
          <pc:sldMk cId="467931512" sldId="1209"/>
        </pc:sldMkLst>
      </pc:sldChg>
      <pc:sldChg chg="new del">
        <pc:chgData name="Stijn Weijermars" userId="e364d0b9-009e-4116-b78a-a86aed516e71" providerId="ADAL" clId="{9B5A70A6-E264-418E-9D6B-ED7F2E8DB0D4}" dt="2020-12-01T10:17:25.032" v="1632" actId="2696"/>
        <pc:sldMkLst>
          <pc:docMk/>
          <pc:sldMk cId="2653150996" sldId="1210"/>
        </pc:sldMkLst>
      </pc:sldChg>
      <pc:sldChg chg="new del">
        <pc:chgData name="Stijn Weijermars" userId="e364d0b9-009e-4116-b78a-a86aed516e71" providerId="ADAL" clId="{9B5A70A6-E264-418E-9D6B-ED7F2E8DB0D4}" dt="2020-12-01T10:17:25.032" v="1632" actId="2696"/>
        <pc:sldMkLst>
          <pc:docMk/>
          <pc:sldMk cId="3396846843" sldId="1211"/>
        </pc:sldMkLst>
      </pc:sldChg>
      <pc:sldChg chg="new del">
        <pc:chgData name="Stijn Weijermars" userId="e364d0b9-009e-4116-b78a-a86aed516e71" providerId="ADAL" clId="{9B5A70A6-E264-418E-9D6B-ED7F2E8DB0D4}" dt="2020-12-01T10:17:25.032" v="1632" actId="2696"/>
        <pc:sldMkLst>
          <pc:docMk/>
          <pc:sldMk cId="2977011796" sldId="1212"/>
        </pc:sldMkLst>
      </pc:sldChg>
      <pc:sldChg chg="new del">
        <pc:chgData name="Stijn Weijermars" userId="e364d0b9-009e-4116-b78a-a86aed516e71" providerId="ADAL" clId="{9B5A70A6-E264-418E-9D6B-ED7F2E8DB0D4}" dt="2020-12-01T10:17:25.032" v="1632" actId="2696"/>
        <pc:sldMkLst>
          <pc:docMk/>
          <pc:sldMk cId="1921237846" sldId="1213"/>
        </pc:sldMkLst>
      </pc:sldChg>
      <pc:sldChg chg="new del">
        <pc:chgData name="Stijn Weijermars" userId="e364d0b9-009e-4116-b78a-a86aed516e71" providerId="ADAL" clId="{9B5A70A6-E264-418E-9D6B-ED7F2E8DB0D4}" dt="2020-12-01T10:17:25.032" v="1632" actId="2696"/>
        <pc:sldMkLst>
          <pc:docMk/>
          <pc:sldMk cId="4141582633" sldId="1214"/>
        </pc:sldMkLst>
      </pc:sldChg>
      <pc:sldChg chg="new del">
        <pc:chgData name="Stijn Weijermars" userId="e364d0b9-009e-4116-b78a-a86aed516e71" providerId="ADAL" clId="{9B5A70A6-E264-418E-9D6B-ED7F2E8DB0D4}" dt="2020-12-01T10:17:25.032" v="1632" actId="2696"/>
        <pc:sldMkLst>
          <pc:docMk/>
          <pc:sldMk cId="2442645516" sldId="1215"/>
        </pc:sldMkLst>
      </pc:sldChg>
      <pc:sldChg chg="new del">
        <pc:chgData name="Stijn Weijermars" userId="e364d0b9-009e-4116-b78a-a86aed516e71" providerId="ADAL" clId="{9B5A70A6-E264-418E-9D6B-ED7F2E8DB0D4}" dt="2020-12-01T10:17:25.032" v="1632" actId="2696"/>
        <pc:sldMkLst>
          <pc:docMk/>
          <pc:sldMk cId="2970936872" sldId="1216"/>
        </pc:sldMkLst>
      </pc:sldChg>
      <pc:sldChg chg="new del">
        <pc:chgData name="Stijn Weijermars" userId="e364d0b9-009e-4116-b78a-a86aed516e71" providerId="ADAL" clId="{9B5A70A6-E264-418E-9D6B-ED7F2E8DB0D4}" dt="2020-12-01T10:17:25.032" v="1632" actId="2696"/>
        <pc:sldMkLst>
          <pc:docMk/>
          <pc:sldMk cId="2417860040" sldId="1217"/>
        </pc:sldMkLst>
      </pc:sldChg>
      <pc:sldChg chg="new del">
        <pc:chgData name="Stijn Weijermars" userId="e364d0b9-009e-4116-b78a-a86aed516e71" providerId="ADAL" clId="{9B5A70A6-E264-418E-9D6B-ED7F2E8DB0D4}" dt="2020-12-01T10:17:25.032" v="1632" actId="2696"/>
        <pc:sldMkLst>
          <pc:docMk/>
          <pc:sldMk cId="2642096373" sldId="1218"/>
        </pc:sldMkLst>
      </pc:sldChg>
      <pc:sldChg chg="new del">
        <pc:chgData name="Stijn Weijermars" userId="e364d0b9-009e-4116-b78a-a86aed516e71" providerId="ADAL" clId="{9B5A70A6-E264-418E-9D6B-ED7F2E8DB0D4}" dt="2020-12-01T10:17:25.032" v="1632" actId="2696"/>
        <pc:sldMkLst>
          <pc:docMk/>
          <pc:sldMk cId="503790006" sldId="1219"/>
        </pc:sldMkLst>
      </pc:sldChg>
      <pc:sldChg chg="new del">
        <pc:chgData name="Stijn Weijermars" userId="e364d0b9-009e-4116-b78a-a86aed516e71" providerId="ADAL" clId="{9B5A70A6-E264-418E-9D6B-ED7F2E8DB0D4}" dt="2020-12-01T10:17:25.032" v="1632" actId="2696"/>
        <pc:sldMkLst>
          <pc:docMk/>
          <pc:sldMk cId="3644348537" sldId="1220"/>
        </pc:sldMkLst>
      </pc:sldChg>
      <pc:sldChg chg="new del">
        <pc:chgData name="Stijn Weijermars" userId="e364d0b9-009e-4116-b78a-a86aed516e71" providerId="ADAL" clId="{9B5A70A6-E264-418E-9D6B-ED7F2E8DB0D4}" dt="2020-12-01T10:17:25.032" v="1632" actId="2696"/>
        <pc:sldMkLst>
          <pc:docMk/>
          <pc:sldMk cId="3171812500" sldId="1221"/>
        </pc:sldMkLst>
      </pc:sldChg>
      <pc:sldChg chg="new del">
        <pc:chgData name="Stijn Weijermars" userId="e364d0b9-009e-4116-b78a-a86aed516e71" providerId="ADAL" clId="{9B5A70A6-E264-418E-9D6B-ED7F2E8DB0D4}" dt="2020-12-01T10:17:25.032" v="1632" actId="2696"/>
        <pc:sldMkLst>
          <pc:docMk/>
          <pc:sldMk cId="3772787348" sldId="1222"/>
        </pc:sldMkLst>
      </pc:sldChg>
      <pc:sldChg chg="new del">
        <pc:chgData name="Stijn Weijermars" userId="e364d0b9-009e-4116-b78a-a86aed516e71" providerId="ADAL" clId="{9B5A70A6-E264-418E-9D6B-ED7F2E8DB0D4}" dt="2020-12-01T10:17:25.032" v="1632" actId="2696"/>
        <pc:sldMkLst>
          <pc:docMk/>
          <pc:sldMk cId="364324603" sldId="1223"/>
        </pc:sldMkLst>
      </pc:sldChg>
      <pc:sldChg chg="new del">
        <pc:chgData name="Stijn Weijermars" userId="e364d0b9-009e-4116-b78a-a86aed516e71" providerId="ADAL" clId="{9B5A70A6-E264-418E-9D6B-ED7F2E8DB0D4}" dt="2020-12-01T10:17:25.032" v="1632" actId="2696"/>
        <pc:sldMkLst>
          <pc:docMk/>
          <pc:sldMk cId="1598535746" sldId="1224"/>
        </pc:sldMkLst>
      </pc:sldChg>
      <pc:sldChg chg="new del">
        <pc:chgData name="Stijn Weijermars" userId="e364d0b9-009e-4116-b78a-a86aed516e71" providerId="ADAL" clId="{9B5A70A6-E264-418E-9D6B-ED7F2E8DB0D4}" dt="2020-12-01T10:17:25.032" v="1632" actId="2696"/>
        <pc:sldMkLst>
          <pc:docMk/>
          <pc:sldMk cId="2931651149" sldId="1225"/>
        </pc:sldMkLst>
      </pc:sldChg>
      <pc:sldChg chg="new del">
        <pc:chgData name="Stijn Weijermars" userId="e364d0b9-009e-4116-b78a-a86aed516e71" providerId="ADAL" clId="{9B5A70A6-E264-418E-9D6B-ED7F2E8DB0D4}" dt="2020-12-01T10:17:25.032" v="1632" actId="2696"/>
        <pc:sldMkLst>
          <pc:docMk/>
          <pc:sldMk cId="1790485786" sldId="1226"/>
        </pc:sldMkLst>
      </pc:sldChg>
      <pc:sldChg chg="new del">
        <pc:chgData name="Stijn Weijermars" userId="e364d0b9-009e-4116-b78a-a86aed516e71" providerId="ADAL" clId="{9B5A70A6-E264-418E-9D6B-ED7F2E8DB0D4}" dt="2020-12-01T10:17:25.032" v="1632" actId="2696"/>
        <pc:sldMkLst>
          <pc:docMk/>
          <pc:sldMk cId="4035835223" sldId="1227"/>
        </pc:sldMkLst>
      </pc:sldChg>
      <pc:sldChg chg="new del">
        <pc:chgData name="Stijn Weijermars" userId="e364d0b9-009e-4116-b78a-a86aed516e71" providerId="ADAL" clId="{9B5A70A6-E264-418E-9D6B-ED7F2E8DB0D4}" dt="2020-12-01T10:17:25.032" v="1632" actId="2696"/>
        <pc:sldMkLst>
          <pc:docMk/>
          <pc:sldMk cId="2121529791" sldId="1228"/>
        </pc:sldMkLst>
      </pc:sldChg>
      <pc:sldChg chg="new del">
        <pc:chgData name="Stijn Weijermars" userId="e364d0b9-009e-4116-b78a-a86aed516e71" providerId="ADAL" clId="{9B5A70A6-E264-418E-9D6B-ED7F2E8DB0D4}" dt="2020-12-01T10:17:25.032" v="1632" actId="2696"/>
        <pc:sldMkLst>
          <pc:docMk/>
          <pc:sldMk cId="3285827912" sldId="1229"/>
        </pc:sldMkLst>
      </pc:sldChg>
      <pc:sldChg chg="new del">
        <pc:chgData name="Stijn Weijermars" userId="e364d0b9-009e-4116-b78a-a86aed516e71" providerId="ADAL" clId="{9B5A70A6-E264-418E-9D6B-ED7F2E8DB0D4}" dt="2020-12-01T10:17:25.032" v="1632" actId="2696"/>
        <pc:sldMkLst>
          <pc:docMk/>
          <pc:sldMk cId="588047730" sldId="1230"/>
        </pc:sldMkLst>
      </pc:sldChg>
      <pc:sldChg chg="new del">
        <pc:chgData name="Stijn Weijermars" userId="e364d0b9-009e-4116-b78a-a86aed516e71" providerId="ADAL" clId="{9B5A70A6-E264-418E-9D6B-ED7F2E8DB0D4}" dt="2020-12-01T10:17:25.032" v="1632" actId="2696"/>
        <pc:sldMkLst>
          <pc:docMk/>
          <pc:sldMk cId="293340914" sldId="1231"/>
        </pc:sldMkLst>
      </pc:sldChg>
      <pc:sldChg chg="new del">
        <pc:chgData name="Stijn Weijermars" userId="e364d0b9-009e-4116-b78a-a86aed516e71" providerId="ADAL" clId="{9B5A70A6-E264-418E-9D6B-ED7F2E8DB0D4}" dt="2020-12-01T10:17:25.032" v="1632" actId="2696"/>
        <pc:sldMkLst>
          <pc:docMk/>
          <pc:sldMk cId="1769928352" sldId="1232"/>
        </pc:sldMkLst>
      </pc:sldChg>
      <pc:sldChg chg="new del">
        <pc:chgData name="Stijn Weijermars" userId="e364d0b9-009e-4116-b78a-a86aed516e71" providerId="ADAL" clId="{9B5A70A6-E264-418E-9D6B-ED7F2E8DB0D4}" dt="2020-12-01T10:17:25.032" v="1632" actId="2696"/>
        <pc:sldMkLst>
          <pc:docMk/>
          <pc:sldMk cId="1423654634" sldId="1233"/>
        </pc:sldMkLst>
      </pc:sldChg>
      <pc:sldChg chg="new del">
        <pc:chgData name="Stijn Weijermars" userId="e364d0b9-009e-4116-b78a-a86aed516e71" providerId="ADAL" clId="{9B5A70A6-E264-418E-9D6B-ED7F2E8DB0D4}" dt="2020-12-01T10:17:25.032" v="1632" actId="2696"/>
        <pc:sldMkLst>
          <pc:docMk/>
          <pc:sldMk cId="1673764535" sldId="1234"/>
        </pc:sldMkLst>
      </pc:sldChg>
      <pc:sldChg chg="new del">
        <pc:chgData name="Stijn Weijermars" userId="e364d0b9-009e-4116-b78a-a86aed516e71" providerId="ADAL" clId="{9B5A70A6-E264-418E-9D6B-ED7F2E8DB0D4}" dt="2020-12-01T10:17:25.032" v="1632" actId="2696"/>
        <pc:sldMkLst>
          <pc:docMk/>
          <pc:sldMk cId="2445979612" sldId="1235"/>
        </pc:sldMkLst>
      </pc:sldChg>
      <pc:sldChg chg="new del">
        <pc:chgData name="Stijn Weijermars" userId="e364d0b9-009e-4116-b78a-a86aed516e71" providerId="ADAL" clId="{9B5A70A6-E264-418E-9D6B-ED7F2E8DB0D4}" dt="2020-12-01T10:17:25.032" v="1632" actId="2696"/>
        <pc:sldMkLst>
          <pc:docMk/>
          <pc:sldMk cId="172589642" sldId="1236"/>
        </pc:sldMkLst>
      </pc:sldChg>
      <pc:sldChg chg="new del">
        <pc:chgData name="Stijn Weijermars" userId="e364d0b9-009e-4116-b78a-a86aed516e71" providerId="ADAL" clId="{9B5A70A6-E264-418E-9D6B-ED7F2E8DB0D4}" dt="2020-12-01T10:17:25.032" v="1632" actId="2696"/>
        <pc:sldMkLst>
          <pc:docMk/>
          <pc:sldMk cId="4162133995" sldId="1237"/>
        </pc:sldMkLst>
      </pc:sldChg>
      <pc:sldChg chg="new del">
        <pc:chgData name="Stijn Weijermars" userId="e364d0b9-009e-4116-b78a-a86aed516e71" providerId="ADAL" clId="{9B5A70A6-E264-418E-9D6B-ED7F2E8DB0D4}" dt="2020-12-01T10:17:25.032" v="1632" actId="2696"/>
        <pc:sldMkLst>
          <pc:docMk/>
          <pc:sldMk cId="1848786503" sldId="1238"/>
        </pc:sldMkLst>
      </pc:sldChg>
      <pc:sldChg chg="new del">
        <pc:chgData name="Stijn Weijermars" userId="e364d0b9-009e-4116-b78a-a86aed516e71" providerId="ADAL" clId="{9B5A70A6-E264-418E-9D6B-ED7F2E8DB0D4}" dt="2020-12-01T10:17:25.032" v="1632" actId="2696"/>
        <pc:sldMkLst>
          <pc:docMk/>
          <pc:sldMk cId="2921031709" sldId="1239"/>
        </pc:sldMkLst>
      </pc:sldChg>
      <pc:sldChg chg="new del">
        <pc:chgData name="Stijn Weijermars" userId="e364d0b9-009e-4116-b78a-a86aed516e71" providerId="ADAL" clId="{9B5A70A6-E264-418E-9D6B-ED7F2E8DB0D4}" dt="2020-12-01T10:17:25.032" v="1632" actId="2696"/>
        <pc:sldMkLst>
          <pc:docMk/>
          <pc:sldMk cId="1716445029" sldId="1240"/>
        </pc:sldMkLst>
      </pc:sldChg>
      <pc:sldChg chg="new del">
        <pc:chgData name="Stijn Weijermars" userId="e364d0b9-009e-4116-b78a-a86aed516e71" providerId="ADAL" clId="{9B5A70A6-E264-418E-9D6B-ED7F2E8DB0D4}" dt="2020-12-01T10:17:25.032" v="1632" actId="2696"/>
        <pc:sldMkLst>
          <pc:docMk/>
          <pc:sldMk cId="3777159029" sldId="1241"/>
        </pc:sldMkLst>
      </pc:sldChg>
      <pc:sldChg chg="new del">
        <pc:chgData name="Stijn Weijermars" userId="e364d0b9-009e-4116-b78a-a86aed516e71" providerId="ADAL" clId="{9B5A70A6-E264-418E-9D6B-ED7F2E8DB0D4}" dt="2020-12-01T10:17:25.032" v="1632" actId="2696"/>
        <pc:sldMkLst>
          <pc:docMk/>
          <pc:sldMk cId="1227628161" sldId="1242"/>
        </pc:sldMkLst>
      </pc:sldChg>
      <pc:sldChg chg="new del">
        <pc:chgData name="Stijn Weijermars" userId="e364d0b9-009e-4116-b78a-a86aed516e71" providerId="ADAL" clId="{9B5A70A6-E264-418E-9D6B-ED7F2E8DB0D4}" dt="2020-12-01T10:17:25.032" v="1632" actId="2696"/>
        <pc:sldMkLst>
          <pc:docMk/>
          <pc:sldMk cId="779401642" sldId="1243"/>
        </pc:sldMkLst>
      </pc:sldChg>
      <pc:sldChg chg="new del">
        <pc:chgData name="Stijn Weijermars" userId="e364d0b9-009e-4116-b78a-a86aed516e71" providerId="ADAL" clId="{9B5A70A6-E264-418E-9D6B-ED7F2E8DB0D4}" dt="2020-12-01T10:17:25.032" v="1632" actId="2696"/>
        <pc:sldMkLst>
          <pc:docMk/>
          <pc:sldMk cId="1530737338" sldId="1244"/>
        </pc:sldMkLst>
      </pc:sldChg>
      <pc:sldChg chg="new del">
        <pc:chgData name="Stijn Weijermars" userId="e364d0b9-009e-4116-b78a-a86aed516e71" providerId="ADAL" clId="{9B5A70A6-E264-418E-9D6B-ED7F2E8DB0D4}" dt="2020-12-01T10:17:25.032" v="1632" actId="2696"/>
        <pc:sldMkLst>
          <pc:docMk/>
          <pc:sldMk cId="221632860" sldId="1245"/>
        </pc:sldMkLst>
      </pc:sldChg>
      <pc:sldChg chg="new del">
        <pc:chgData name="Stijn Weijermars" userId="e364d0b9-009e-4116-b78a-a86aed516e71" providerId="ADAL" clId="{9B5A70A6-E264-418E-9D6B-ED7F2E8DB0D4}" dt="2020-12-01T10:17:25.032" v="1632" actId="2696"/>
        <pc:sldMkLst>
          <pc:docMk/>
          <pc:sldMk cId="79435851" sldId="1246"/>
        </pc:sldMkLst>
      </pc:sldChg>
      <pc:sldChg chg="new del">
        <pc:chgData name="Stijn Weijermars" userId="e364d0b9-009e-4116-b78a-a86aed516e71" providerId="ADAL" clId="{9B5A70A6-E264-418E-9D6B-ED7F2E8DB0D4}" dt="2020-12-01T10:17:25.032" v="1632" actId="2696"/>
        <pc:sldMkLst>
          <pc:docMk/>
          <pc:sldMk cId="3327606670" sldId="1247"/>
        </pc:sldMkLst>
      </pc:sldChg>
      <pc:sldChg chg="new del">
        <pc:chgData name="Stijn Weijermars" userId="e364d0b9-009e-4116-b78a-a86aed516e71" providerId="ADAL" clId="{9B5A70A6-E264-418E-9D6B-ED7F2E8DB0D4}" dt="2020-12-01T10:17:25.032" v="1632" actId="2696"/>
        <pc:sldMkLst>
          <pc:docMk/>
          <pc:sldMk cId="939123614" sldId="1248"/>
        </pc:sldMkLst>
      </pc:sldChg>
      <pc:sldChg chg="new del">
        <pc:chgData name="Stijn Weijermars" userId="e364d0b9-009e-4116-b78a-a86aed516e71" providerId="ADAL" clId="{9B5A70A6-E264-418E-9D6B-ED7F2E8DB0D4}" dt="2020-12-01T10:17:25.032" v="1632" actId="2696"/>
        <pc:sldMkLst>
          <pc:docMk/>
          <pc:sldMk cId="2421327776" sldId="1249"/>
        </pc:sldMkLst>
      </pc:sldChg>
      <pc:sldChg chg="new del">
        <pc:chgData name="Stijn Weijermars" userId="e364d0b9-009e-4116-b78a-a86aed516e71" providerId="ADAL" clId="{9B5A70A6-E264-418E-9D6B-ED7F2E8DB0D4}" dt="2020-12-01T10:17:25.032" v="1632" actId="2696"/>
        <pc:sldMkLst>
          <pc:docMk/>
          <pc:sldMk cId="344501967" sldId="1250"/>
        </pc:sldMkLst>
      </pc:sldChg>
      <pc:sldChg chg="new del">
        <pc:chgData name="Stijn Weijermars" userId="e364d0b9-009e-4116-b78a-a86aed516e71" providerId="ADAL" clId="{9B5A70A6-E264-418E-9D6B-ED7F2E8DB0D4}" dt="2020-12-01T10:17:25.032" v="1632" actId="2696"/>
        <pc:sldMkLst>
          <pc:docMk/>
          <pc:sldMk cId="1037204588" sldId="1251"/>
        </pc:sldMkLst>
      </pc:sldChg>
      <pc:sldChg chg="new del">
        <pc:chgData name="Stijn Weijermars" userId="e364d0b9-009e-4116-b78a-a86aed516e71" providerId="ADAL" clId="{9B5A70A6-E264-418E-9D6B-ED7F2E8DB0D4}" dt="2020-12-01T10:17:25.032" v="1632" actId="2696"/>
        <pc:sldMkLst>
          <pc:docMk/>
          <pc:sldMk cId="1497179302" sldId="1252"/>
        </pc:sldMkLst>
      </pc:sldChg>
      <pc:sldChg chg="new del">
        <pc:chgData name="Stijn Weijermars" userId="e364d0b9-009e-4116-b78a-a86aed516e71" providerId="ADAL" clId="{9B5A70A6-E264-418E-9D6B-ED7F2E8DB0D4}" dt="2020-12-01T10:17:25.032" v="1632" actId="2696"/>
        <pc:sldMkLst>
          <pc:docMk/>
          <pc:sldMk cId="561753708" sldId="1253"/>
        </pc:sldMkLst>
      </pc:sldChg>
      <pc:sldChg chg="new del">
        <pc:chgData name="Stijn Weijermars" userId="e364d0b9-009e-4116-b78a-a86aed516e71" providerId="ADAL" clId="{9B5A70A6-E264-418E-9D6B-ED7F2E8DB0D4}" dt="2020-12-01T10:17:25.032" v="1632" actId="2696"/>
        <pc:sldMkLst>
          <pc:docMk/>
          <pc:sldMk cId="157604734" sldId="1254"/>
        </pc:sldMkLst>
      </pc:sldChg>
      <pc:sldChg chg="new del">
        <pc:chgData name="Stijn Weijermars" userId="e364d0b9-009e-4116-b78a-a86aed516e71" providerId="ADAL" clId="{9B5A70A6-E264-418E-9D6B-ED7F2E8DB0D4}" dt="2020-12-01T10:17:25.032" v="1632" actId="2696"/>
        <pc:sldMkLst>
          <pc:docMk/>
          <pc:sldMk cId="3537469701" sldId="1255"/>
        </pc:sldMkLst>
      </pc:sldChg>
      <pc:sldChg chg="new del">
        <pc:chgData name="Stijn Weijermars" userId="e364d0b9-009e-4116-b78a-a86aed516e71" providerId="ADAL" clId="{9B5A70A6-E264-418E-9D6B-ED7F2E8DB0D4}" dt="2020-12-01T10:17:25.032" v="1632" actId="2696"/>
        <pc:sldMkLst>
          <pc:docMk/>
          <pc:sldMk cId="990579760" sldId="1256"/>
        </pc:sldMkLst>
      </pc:sldChg>
      <pc:sldChg chg="new del">
        <pc:chgData name="Stijn Weijermars" userId="e364d0b9-009e-4116-b78a-a86aed516e71" providerId="ADAL" clId="{9B5A70A6-E264-418E-9D6B-ED7F2E8DB0D4}" dt="2020-12-01T10:17:25.032" v="1632" actId="2696"/>
        <pc:sldMkLst>
          <pc:docMk/>
          <pc:sldMk cId="2617599573" sldId="1257"/>
        </pc:sldMkLst>
      </pc:sldChg>
      <pc:sldChg chg="new del">
        <pc:chgData name="Stijn Weijermars" userId="e364d0b9-009e-4116-b78a-a86aed516e71" providerId="ADAL" clId="{9B5A70A6-E264-418E-9D6B-ED7F2E8DB0D4}" dt="2020-12-01T10:17:25.032" v="1632" actId="2696"/>
        <pc:sldMkLst>
          <pc:docMk/>
          <pc:sldMk cId="290728193" sldId="1258"/>
        </pc:sldMkLst>
      </pc:sldChg>
      <pc:sldChg chg="new del">
        <pc:chgData name="Stijn Weijermars" userId="e364d0b9-009e-4116-b78a-a86aed516e71" providerId="ADAL" clId="{9B5A70A6-E264-418E-9D6B-ED7F2E8DB0D4}" dt="2020-12-01T10:17:25.032" v="1632" actId="2696"/>
        <pc:sldMkLst>
          <pc:docMk/>
          <pc:sldMk cId="2293353520" sldId="1259"/>
        </pc:sldMkLst>
      </pc:sldChg>
      <pc:sldChg chg="new del">
        <pc:chgData name="Stijn Weijermars" userId="e364d0b9-009e-4116-b78a-a86aed516e71" providerId="ADAL" clId="{9B5A70A6-E264-418E-9D6B-ED7F2E8DB0D4}" dt="2020-12-01T10:17:25.032" v="1632" actId="2696"/>
        <pc:sldMkLst>
          <pc:docMk/>
          <pc:sldMk cId="3635562516" sldId="1260"/>
        </pc:sldMkLst>
      </pc:sldChg>
      <pc:sldChg chg="new del">
        <pc:chgData name="Stijn Weijermars" userId="e364d0b9-009e-4116-b78a-a86aed516e71" providerId="ADAL" clId="{9B5A70A6-E264-418E-9D6B-ED7F2E8DB0D4}" dt="2020-12-01T10:17:25.032" v="1632" actId="2696"/>
        <pc:sldMkLst>
          <pc:docMk/>
          <pc:sldMk cId="2779767833" sldId="1261"/>
        </pc:sldMkLst>
      </pc:sldChg>
      <pc:sldChg chg="new del">
        <pc:chgData name="Stijn Weijermars" userId="e364d0b9-009e-4116-b78a-a86aed516e71" providerId="ADAL" clId="{9B5A70A6-E264-418E-9D6B-ED7F2E8DB0D4}" dt="2020-12-01T10:17:25.032" v="1632" actId="2696"/>
        <pc:sldMkLst>
          <pc:docMk/>
          <pc:sldMk cId="3935181988" sldId="1262"/>
        </pc:sldMkLst>
      </pc:sldChg>
      <pc:sldChg chg="new del">
        <pc:chgData name="Stijn Weijermars" userId="e364d0b9-009e-4116-b78a-a86aed516e71" providerId="ADAL" clId="{9B5A70A6-E264-418E-9D6B-ED7F2E8DB0D4}" dt="2020-12-01T10:17:25.032" v="1632" actId="2696"/>
        <pc:sldMkLst>
          <pc:docMk/>
          <pc:sldMk cId="35693968" sldId="1263"/>
        </pc:sldMkLst>
      </pc:sldChg>
      <pc:sldChg chg="new del">
        <pc:chgData name="Stijn Weijermars" userId="e364d0b9-009e-4116-b78a-a86aed516e71" providerId="ADAL" clId="{9B5A70A6-E264-418E-9D6B-ED7F2E8DB0D4}" dt="2020-12-01T10:17:25.032" v="1632" actId="2696"/>
        <pc:sldMkLst>
          <pc:docMk/>
          <pc:sldMk cId="2481534573" sldId="1264"/>
        </pc:sldMkLst>
      </pc:sldChg>
      <pc:sldChg chg="new del">
        <pc:chgData name="Stijn Weijermars" userId="e364d0b9-009e-4116-b78a-a86aed516e71" providerId="ADAL" clId="{9B5A70A6-E264-418E-9D6B-ED7F2E8DB0D4}" dt="2020-12-01T10:17:25.032" v="1632" actId="2696"/>
        <pc:sldMkLst>
          <pc:docMk/>
          <pc:sldMk cId="1764890294" sldId="1265"/>
        </pc:sldMkLst>
      </pc:sldChg>
      <pc:sldChg chg="new del">
        <pc:chgData name="Stijn Weijermars" userId="e364d0b9-009e-4116-b78a-a86aed516e71" providerId="ADAL" clId="{9B5A70A6-E264-418E-9D6B-ED7F2E8DB0D4}" dt="2020-12-01T10:17:25.032" v="1632" actId="2696"/>
        <pc:sldMkLst>
          <pc:docMk/>
          <pc:sldMk cId="3958532754" sldId="1266"/>
        </pc:sldMkLst>
      </pc:sldChg>
      <pc:sldChg chg="new del">
        <pc:chgData name="Stijn Weijermars" userId="e364d0b9-009e-4116-b78a-a86aed516e71" providerId="ADAL" clId="{9B5A70A6-E264-418E-9D6B-ED7F2E8DB0D4}" dt="2020-12-01T10:17:25.032" v="1632" actId="2696"/>
        <pc:sldMkLst>
          <pc:docMk/>
          <pc:sldMk cId="1947833195" sldId="1267"/>
        </pc:sldMkLst>
      </pc:sldChg>
      <pc:sldChg chg="new del">
        <pc:chgData name="Stijn Weijermars" userId="e364d0b9-009e-4116-b78a-a86aed516e71" providerId="ADAL" clId="{9B5A70A6-E264-418E-9D6B-ED7F2E8DB0D4}" dt="2020-12-01T10:17:25.032" v="1632" actId="2696"/>
        <pc:sldMkLst>
          <pc:docMk/>
          <pc:sldMk cId="2638549313" sldId="1268"/>
        </pc:sldMkLst>
      </pc:sldChg>
      <pc:sldChg chg="new del">
        <pc:chgData name="Stijn Weijermars" userId="e364d0b9-009e-4116-b78a-a86aed516e71" providerId="ADAL" clId="{9B5A70A6-E264-418E-9D6B-ED7F2E8DB0D4}" dt="2020-12-01T10:17:25.032" v="1632" actId="2696"/>
        <pc:sldMkLst>
          <pc:docMk/>
          <pc:sldMk cId="3027656572" sldId="1269"/>
        </pc:sldMkLst>
      </pc:sldChg>
      <pc:sldChg chg="new del">
        <pc:chgData name="Stijn Weijermars" userId="e364d0b9-009e-4116-b78a-a86aed516e71" providerId="ADAL" clId="{9B5A70A6-E264-418E-9D6B-ED7F2E8DB0D4}" dt="2020-12-01T10:17:25.032" v="1632" actId="2696"/>
        <pc:sldMkLst>
          <pc:docMk/>
          <pc:sldMk cId="1511584758" sldId="1270"/>
        </pc:sldMkLst>
      </pc:sldChg>
      <pc:sldChg chg="new del">
        <pc:chgData name="Stijn Weijermars" userId="e364d0b9-009e-4116-b78a-a86aed516e71" providerId="ADAL" clId="{9B5A70A6-E264-418E-9D6B-ED7F2E8DB0D4}" dt="2020-12-01T10:17:25.032" v="1632" actId="2696"/>
        <pc:sldMkLst>
          <pc:docMk/>
          <pc:sldMk cId="362916751" sldId="1271"/>
        </pc:sldMkLst>
      </pc:sldChg>
      <pc:sldChg chg="new del">
        <pc:chgData name="Stijn Weijermars" userId="e364d0b9-009e-4116-b78a-a86aed516e71" providerId="ADAL" clId="{9B5A70A6-E264-418E-9D6B-ED7F2E8DB0D4}" dt="2020-12-01T10:17:25.032" v="1632" actId="2696"/>
        <pc:sldMkLst>
          <pc:docMk/>
          <pc:sldMk cId="890914735" sldId="1272"/>
        </pc:sldMkLst>
      </pc:sldChg>
      <pc:sldChg chg="new del">
        <pc:chgData name="Stijn Weijermars" userId="e364d0b9-009e-4116-b78a-a86aed516e71" providerId="ADAL" clId="{9B5A70A6-E264-418E-9D6B-ED7F2E8DB0D4}" dt="2020-12-01T10:17:25.032" v="1632" actId="2696"/>
        <pc:sldMkLst>
          <pc:docMk/>
          <pc:sldMk cId="200524894" sldId="1273"/>
        </pc:sldMkLst>
      </pc:sldChg>
      <pc:sldChg chg="new del">
        <pc:chgData name="Stijn Weijermars" userId="e364d0b9-009e-4116-b78a-a86aed516e71" providerId="ADAL" clId="{9B5A70A6-E264-418E-9D6B-ED7F2E8DB0D4}" dt="2020-12-01T10:17:25.032" v="1632" actId="2696"/>
        <pc:sldMkLst>
          <pc:docMk/>
          <pc:sldMk cId="3434183673" sldId="1274"/>
        </pc:sldMkLst>
      </pc:sldChg>
      <pc:sldChg chg="new del">
        <pc:chgData name="Stijn Weijermars" userId="e364d0b9-009e-4116-b78a-a86aed516e71" providerId="ADAL" clId="{9B5A70A6-E264-418E-9D6B-ED7F2E8DB0D4}" dt="2020-12-01T10:17:25.032" v="1632" actId="2696"/>
        <pc:sldMkLst>
          <pc:docMk/>
          <pc:sldMk cId="3714892622" sldId="1275"/>
        </pc:sldMkLst>
      </pc:sldChg>
      <pc:sldChg chg="new del">
        <pc:chgData name="Stijn Weijermars" userId="e364d0b9-009e-4116-b78a-a86aed516e71" providerId="ADAL" clId="{9B5A70A6-E264-418E-9D6B-ED7F2E8DB0D4}" dt="2020-12-01T10:17:25.032" v="1632" actId="2696"/>
        <pc:sldMkLst>
          <pc:docMk/>
          <pc:sldMk cId="3824231943" sldId="1276"/>
        </pc:sldMkLst>
      </pc:sldChg>
      <pc:sldChg chg="new del">
        <pc:chgData name="Stijn Weijermars" userId="e364d0b9-009e-4116-b78a-a86aed516e71" providerId="ADAL" clId="{9B5A70A6-E264-418E-9D6B-ED7F2E8DB0D4}" dt="2020-12-01T10:17:25.032" v="1632" actId="2696"/>
        <pc:sldMkLst>
          <pc:docMk/>
          <pc:sldMk cId="1507025051" sldId="1277"/>
        </pc:sldMkLst>
      </pc:sldChg>
      <pc:sldChg chg="new del">
        <pc:chgData name="Stijn Weijermars" userId="e364d0b9-009e-4116-b78a-a86aed516e71" providerId="ADAL" clId="{9B5A70A6-E264-418E-9D6B-ED7F2E8DB0D4}" dt="2020-12-01T10:17:25.032" v="1632" actId="2696"/>
        <pc:sldMkLst>
          <pc:docMk/>
          <pc:sldMk cId="3030212873" sldId="1278"/>
        </pc:sldMkLst>
      </pc:sldChg>
      <pc:sldChg chg="new del">
        <pc:chgData name="Stijn Weijermars" userId="e364d0b9-009e-4116-b78a-a86aed516e71" providerId="ADAL" clId="{9B5A70A6-E264-418E-9D6B-ED7F2E8DB0D4}" dt="2020-12-01T10:17:25.032" v="1632" actId="2696"/>
        <pc:sldMkLst>
          <pc:docMk/>
          <pc:sldMk cId="2114754807" sldId="1279"/>
        </pc:sldMkLst>
      </pc:sldChg>
      <pc:sldChg chg="new del">
        <pc:chgData name="Stijn Weijermars" userId="e364d0b9-009e-4116-b78a-a86aed516e71" providerId="ADAL" clId="{9B5A70A6-E264-418E-9D6B-ED7F2E8DB0D4}" dt="2020-12-01T10:17:25.032" v="1632" actId="2696"/>
        <pc:sldMkLst>
          <pc:docMk/>
          <pc:sldMk cId="1477078719" sldId="1280"/>
        </pc:sldMkLst>
      </pc:sldChg>
      <pc:sldChg chg="new del">
        <pc:chgData name="Stijn Weijermars" userId="e364d0b9-009e-4116-b78a-a86aed516e71" providerId="ADAL" clId="{9B5A70A6-E264-418E-9D6B-ED7F2E8DB0D4}" dt="2020-12-01T10:17:25.032" v="1632" actId="2696"/>
        <pc:sldMkLst>
          <pc:docMk/>
          <pc:sldMk cId="2127583961" sldId="1281"/>
        </pc:sldMkLst>
      </pc:sldChg>
      <pc:sldChg chg="new del">
        <pc:chgData name="Stijn Weijermars" userId="e364d0b9-009e-4116-b78a-a86aed516e71" providerId="ADAL" clId="{9B5A70A6-E264-418E-9D6B-ED7F2E8DB0D4}" dt="2020-12-01T10:17:25.032" v="1632" actId="2696"/>
        <pc:sldMkLst>
          <pc:docMk/>
          <pc:sldMk cId="2711665378" sldId="1282"/>
        </pc:sldMkLst>
      </pc:sldChg>
      <pc:sldChg chg="new del">
        <pc:chgData name="Stijn Weijermars" userId="e364d0b9-009e-4116-b78a-a86aed516e71" providerId="ADAL" clId="{9B5A70A6-E264-418E-9D6B-ED7F2E8DB0D4}" dt="2020-12-01T10:17:25.032" v="1632" actId="2696"/>
        <pc:sldMkLst>
          <pc:docMk/>
          <pc:sldMk cId="2158787247" sldId="1283"/>
        </pc:sldMkLst>
      </pc:sldChg>
      <pc:sldChg chg="new del">
        <pc:chgData name="Stijn Weijermars" userId="e364d0b9-009e-4116-b78a-a86aed516e71" providerId="ADAL" clId="{9B5A70A6-E264-418E-9D6B-ED7F2E8DB0D4}" dt="2020-12-01T10:17:25.032" v="1632" actId="2696"/>
        <pc:sldMkLst>
          <pc:docMk/>
          <pc:sldMk cId="2839798953" sldId="1284"/>
        </pc:sldMkLst>
      </pc:sldChg>
      <pc:sldChg chg="new del">
        <pc:chgData name="Stijn Weijermars" userId="e364d0b9-009e-4116-b78a-a86aed516e71" providerId="ADAL" clId="{9B5A70A6-E264-418E-9D6B-ED7F2E8DB0D4}" dt="2020-12-01T10:17:25.032" v="1632" actId="2696"/>
        <pc:sldMkLst>
          <pc:docMk/>
          <pc:sldMk cId="9649136" sldId="1285"/>
        </pc:sldMkLst>
      </pc:sldChg>
      <pc:sldChg chg="new del">
        <pc:chgData name="Stijn Weijermars" userId="e364d0b9-009e-4116-b78a-a86aed516e71" providerId="ADAL" clId="{9B5A70A6-E264-418E-9D6B-ED7F2E8DB0D4}" dt="2020-12-01T10:17:25.032" v="1632" actId="2696"/>
        <pc:sldMkLst>
          <pc:docMk/>
          <pc:sldMk cId="2083299453" sldId="1286"/>
        </pc:sldMkLst>
      </pc:sldChg>
      <pc:sldChg chg="new del">
        <pc:chgData name="Stijn Weijermars" userId="e364d0b9-009e-4116-b78a-a86aed516e71" providerId="ADAL" clId="{9B5A70A6-E264-418E-9D6B-ED7F2E8DB0D4}" dt="2020-12-01T10:17:25.032" v="1632" actId="2696"/>
        <pc:sldMkLst>
          <pc:docMk/>
          <pc:sldMk cId="2313600888" sldId="1287"/>
        </pc:sldMkLst>
      </pc:sldChg>
      <pc:sldChg chg="new del">
        <pc:chgData name="Stijn Weijermars" userId="e364d0b9-009e-4116-b78a-a86aed516e71" providerId="ADAL" clId="{9B5A70A6-E264-418E-9D6B-ED7F2E8DB0D4}" dt="2020-12-01T10:17:25.032" v="1632" actId="2696"/>
        <pc:sldMkLst>
          <pc:docMk/>
          <pc:sldMk cId="2618274329" sldId="1288"/>
        </pc:sldMkLst>
      </pc:sldChg>
      <pc:sldChg chg="new del">
        <pc:chgData name="Stijn Weijermars" userId="e364d0b9-009e-4116-b78a-a86aed516e71" providerId="ADAL" clId="{9B5A70A6-E264-418E-9D6B-ED7F2E8DB0D4}" dt="2020-12-01T10:17:25.032" v="1632" actId="2696"/>
        <pc:sldMkLst>
          <pc:docMk/>
          <pc:sldMk cId="1818886346" sldId="1289"/>
        </pc:sldMkLst>
      </pc:sldChg>
      <pc:sldChg chg="new del">
        <pc:chgData name="Stijn Weijermars" userId="e364d0b9-009e-4116-b78a-a86aed516e71" providerId="ADAL" clId="{9B5A70A6-E264-418E-9D6B-ED7F2E8DB0D4}" dt="2020-12-01T10:17:25.032" v="1632" actId="2696"/>
        <pc:sldMkLst>
          <pc:docMk/>
          <pc:sldMk cId="2444254804" sldId="1290"/>
        </pc:sldMkLst>
      </pc:sldChg>
      <pc:sldChg chg="new del">
        <pc:chgData name="Stijn Weijermars" userId="e364d0b9-009e-4116-b78a-a86aed516e71" providerId="ADAL" clId="{9B5A70A6-E264-418E-9D6B-ED7F2E8DB0D4}" dt="2020-12-01T10:17:25.032" v="1632" actId="2696"/>
        <pc:sldMkLst>
          <pc:docMk/>
          <pc:sldMk cId="1666594976" sldId="1291"/>
        </pc:sldMkLst>
      </pc:sldChg>
      <pc:sldChg chg="new del">
        <pc:chgData name="Stijn Weijermars" userId="e364d0b9-009e-4116-b78a-a86aed516e71" providerId="ADAL" clId="{9B5A70A6-E264-418E-9D6B-ED7F2E8DB0D4}" dt="2020-12-01T10:17:25.032" v="1632" actId="2696"/>
        <pc:sldMkLst>
          <pc:docMk/>
          <pc:sldMk cId="695379788" sldId="1292"/>
        </pc:sldMkLst>
      </pc:sldChg>
      <pc:sldChg chg="new del">
        <pc:chgData name="Stijn Weijermars" userId="e364d0b9-009e-4116-b78a-a86aed516e71" providerId="ADAL" clId="{9B5A70A6-E264-418E-9D6B-ED7F2E8DB0D4}" dt="2020-12-01T10:17:25.032" v="1632" actId="2696"/>
        <pc:sldMkLst>
          <pc:docMk/>
          <pc:sldMk cId="576591660" sldId="1293"/>
        </pc:sldMkLst>
      </pc:sldChg>
      <pc:sldChg chg="new del">
        <pc:chgData name="Stijn Weijermars" userId="e364d0b9-009e-4116-b78a-a86aed516e71" providerId="ADAL" clId="{9B5A70A6-E264-418E-9D6B-ED7F2E8DB0D4}" dt="2020-12-01T10:17:25.032" v="1632" actId="2696"/>
        <pc:sldMkLst>
          <pc:docMk/>
          <pc:sldMk cId="2733709968" sldId="1294"/>
        </pc:sldMkLst>
      </pc:sldChg>
      <pc:sldChg chg="new del">
        <pc:chgData name="Stijn Weijermars" userId="e364d0b9-009e-4116-b78a-a86aed516e71" providerId="ADAL" clId="{9B5A70A6-E264-418E-9D6B-ED7F2E8DB0D4}" dt="2020-12-01T10:17:25.032" v="1632" actId="2696"/>
        <pc:sldMkLst>
          <pc:docMk/>
          <pc:sldMk cId="716879894" sldId="1295"/>
        </pc:sldMkLst>
      </pc:sldChg>
      <pc:sldChg chg="new del">
        <pc:chgData name="Stijn Weijermars" userId="e364d0b9-009e-4116-b78a-a86aed516e71" providerId="ADAL" clId="{9B5A70A6-E264-418E-9D6B-ED7F2E8DB0D4}" dt="2020-12-01T10:17:25.032" v="1632" actId="2696"/>
        <pc:sldMkLst>
          <pc:docMk/>
          <pc:sldMk cId="1095149242" sldId="1296"/>
        </pc:sldMkLst>
      </pc:sldChg>
      <pc:sldChg chg="new del">
        <pc:chgData name="Stijn Weijermars" userId="e364d0b9-009e-4116-b78a-a86aed516e71" providerId="ADAL" clId="{9B5A70A6-E264-418E-9D6B-ED7F2E8DB0D4}" dt="2020-12-01T10:17:25.032" v="1632" actId="2696"/>
        <pc:sldMkLst>
          <pc:docMk/>
          <pc:sldMk cId="2837522594" sldId="1297"/>
        </pc:sldMkLst>
      </pc:sldChg>
      <pc:sldChg chg="new del">
        <pc:chgData name="Stijn Weijermars" userId="e364d0b9-009e-4116-b78a-a86aed516e71" providerId="ADAL" clId="{9B5A70A6-E264-418E-9D6B-ED7F2E8DB0D4}" dt="2020-12-01T10:17:25.032" v="1632" actId="2696"/>
        <pc:sldMkLst>
          <pc:docMk/>
          <pc:sldMk cId="3890996128" sldId="1298"/>
        </pc:sldMkLst>
      </pc:sldChg>
      <pc:sldChg chg="new del">
        <pc:chgData name="Stijn Weijermars" userId="e364d0b9-009e-4116-b78a-a86aed516e71" providerId="ADAL" clId="{9B5A70A6-E264-418E-9D6B-ED7F2E8DB0D4}" dt="2020-12-01T10:17:25.032" v="1632" actId="2696"/>
        <pc:sldMkLst>
          <pc:docMk/>
          <pc:sldMk cId="2341315157" sldId="1299"/>
        </pc:sldMkLst>
      </pc:sldChg>
      <pc:sldChg chg="new del">
        <pc:chgData name="Stijn Weijermars" userId="e364d0b9-009e-4116-b78a-a86aed516e71" providerId="ADAL" clId="{9B5A70A6-E264-418E-9D6B-ED7F2E8DB0D4}" dt="2020-12-01T10:17:25.032" v="1632" actId="2696"/>
        <pc:sldMkLst>
          <pc:docMk/>
          <pc:sldMk cId="3173624611" sldId="1300"/>
        </pc:sldMkLst>
      </pc:sldChg>
      <pc:sldChg chg="new del">
        <pc:chgData name="Stijn Weijermars" userId="e364d0b9-009e-4116-b78a-a86aed516e71" providerId="ADAL" clId="{9B5A70A6-E264-418E-9D6B-ED7F2E8DB0D4}" dt="2020-12-01T10:17:25.032" v="1632" actId="2696"/>
        <pc:sldMkLst>
          <pc:docMk/>
          <pc:sldMk cId="1949925159" sldId="1301"/>
        </pc:sldMkLst>
      </pc:sldChg>
      <pc:sldChg chg="new del">
        <pc:chgData name="Stijn Weijermars" userId="e364d0b9-009e-4116-b78a-a86aed516e71" providerId="ADAL" clId="{9B5A70A6-E264-418E-9D6B-ED7F2E8DB0D4}" dt="2020-12-01T10:17:25.032" v="1632" actId="2696"/>
        <pc:sldMkLst>
          <pc:docMk/>
          <pc:sldMk cId="3779168498" sldId="1302"/>
        </pc:sldMkLst>
      </pc:sldChg>
      <pc:sldChg chg="new del">
        <pc:chgData name="Stijn Weijermars" userId="e364d0b9-009e-4116-b78a-a86aed516e71" providerId="ADAL" clId="{9B5A70A6-E264-418E-9D6B-ED7F2E8DB0D4}" dt="2020-12-01T10:17:25.032" v="1632" actId="2696"/>
        <pc:sldMkLst>
          <pc:docMk/>
          <pc:sldMk cId="3607613110" sldId="1303"/>
        </pc:sldMkLst>
      </pc:sldChg>
      <pc:sldChg chg="new del">
        <pc:chgData name="Stijn Weijermars" userId="e364d0b9-009e-4116-b78a-a86aed516e71" providerId="ADAL" clId="{9B5A70A6-E264-418E-9D6B-ED7F2E8DB0D4}" dt="2020-12-01T10:17:25.032" v="1632" actId="2696"/>
        <pc:sldMkLst>
          <pc:docMk/>
          <pc:sldMk cId="4089071680" sldId="1304"/>
        </pc:sldMkLst>
      </pc:sldChg>
      <pc:sldChg chg="new del">
        <pc:chgData name="Stijn Weijermars" userId="e364d0b9-009e-4116-b78a-a86aed516e71" providerId="ADAL" clId="{9B5A70A6-E264-418E-9D6B-ED7F2E8DB0D4}" dt="2020-12-01T10:17:25.032" v="1632" actId="2696"/>
        <pc:sldMkLst>
          <pc:docMk/>
          <pc:sldMk cId="1986720197" sldId="1305"/>
        </pc:sldMkLst>
      </pc:sldChg>
      <pc:sldChg chg="new del">
        <pc:chgData name="Stijn Weijermars" userId="e364d0b9-009e-4116-b78a-a86aed516e71" providerId="ADAL" clId="{9B5A70A6-E264-418E-9D6B-ED7F2E8DB0D4}" dt="2020-12-01T10:17:25.032" v="1632" actId="2696"/>
        <pc:sldMkLst>
          <pc:docMk/>
          <pc:sldMk cId="137057774" sldId="1306"/>
        </pc:sldMkLst>
      </pc:sldChg>
      <pc:sldChg chg="new del">
        <pc:chgData name="Stijn Weijermars" userId="e364d0b9-009e-4116-b78a-a86aed516e71" providerId="ADAL" clId="{9B5A70A6-E264-418E-9D6B-ED7F2E8DB0D4}" dt="2020-12-01T10:17:25.032" v="1632" actId="2696"/>
        <pc:sldMkLst>
          <pc:docMk/>
          <pc:sldMk cId="578083496" sldId="1307"/>
        </pc:sldMkLst>
      </pc:sldChg>
      <pc:sldChg chg="new del">
        <pc:chgData name="Stijn Weijermars" userId="e364d0b9-009e-4116-b78a-a86aed516e71" providerId="ADAL" clId="{9B5A70A6-E264-418E-9D6B-ED7F2E8DB0D4}" dt="2020-12-01T10:17:25.032" v="1632" actId="2696"/>
        <pc:sldMkLst>
          <pc:docMk/>
          <pc:sldMk cId="372593930" sldId="1308"/>
        </pc:sldMkLst>
      </pc:sldChg>
      <pc:sldChg chg="new del">
        <pc:chgData name="Stijn Weijermars" userId="e364d0b9-009e-4116-b78a-a86aed516e71" providerId="ADAL" clId="{9B5A70A6-E264-418E-9D6B-ED7F2E8DB0D4}" dt="2020-12-01T10:17:25.032" v="1632" actId="2696"/>
        <pc:sldMkLst>
          <pc:docMk/>
          <pc:sldMk cId="2094985314" sldId="1309"/>
        </pc:sldMkLst>
      </pc:sldChg>
      <pc:sldChg chg="new del">
        <pc:chgData name="Stijn Weijermars" userId="e364d0b9-009e-4116-b78a-a86aed516e71" providerId="ADAL" clId="{9B5A70A6-E264-418E-9D6B-ED7F2E8DB0D4}" dt="2020-12-01T10:17:25.032" v="1632" actId="2696"/>
        <pc:sldMkLst>
          <pc:docMk/>
          <pc:sldMk cId="1529803362" sldId="1310"/>
        </pc:sldMkLst>
      </pc:sldChg>
      <pc:sldChg chg="new del">
        <pc:chgData name="Stijn Weijermars" userId="e364d0b9-009e-4116-b78a-a86aed516e71" providerId="ADAL" clId="{9B5A70A6-E264-418E-9D6B-ED7F2E8DB0D4}" dt="2020-12-01T10:17:25.032" v="1632" actId="2696"/>
        <pc:sldMkLst>
          <pc:docMk/>
          <pc:sldMk cId="2016897494" sldId="1311"/>
        </pc:sldMkLst>
      </pc:sldChg>
      <pc:sldChg chg="new del">
        <pc:chgData name="Stijn Weijermars" userId="e364d0b9-009e-4116-b78a-a86aed516e71" providerId="ADAL" clId="{9B5A70A6-E264-418E-9D6B-ED7F2E8DB0D4}" dt="2020-12-01T10:17:25.032" v="1632" actId="2696"/>
        <pc:sldMkLst>
          <pc:docMk/>
          <pc:sldMk cId="189703704" sldId="1312"/>
        </pc:sldMkLst>
      </pc:sldChg>
      <pc:sldChg chg="new del">
        <pc:chgData name="Stijn Weijermars" userId="e364d0b9-009e-4116-b78a-a86aed516e71" providerId="ADAL" clId="{9B5A70A6-E264-418E-9D6B-ED7F2E8DB0D4}" dt="2020-12-01T10:17:25.032" v="1632" actId="2696"/>
        <pc:sldMkLst>
          <pc:docMk/>
          <pc:sldMk cId="2561186570" sldId="1313"/>
        </pc:sldMkLst>
      </pc:sldChg>
      <pc:sldChg chg="new del">
        <pc:chgData name="Stijn Weijermars" userId="e364d0b9-009e-4116-b78a-a86aed516e71" providerId="ADAL" clId="{9B5A70A6-E264-418E-9D6B-ED7F2E8DB0D4}" dt="2020-12-01T10:17:25.032" v="1632" actId="2696"/>
        <pc:sldMkLst>
          <pc:docMk/>
          <pc:sldMk cId="2912433800" sldId="1314"/>
        </pc:sldMkLst>
      </pc:sldChg>
      <pc:sldChg chg="new del">
        <pc:chgData name="Stijn Weijermars" userId="e364d0b9-009e-4116-b78a-a86aed516e71" providerId="ADAL" clId="{9B5A70A6-E264-418E-9D6B-ED7F2E8DB0D4}" dt="2020-12-01T10:17:25.032" v="1632" actId="2696"/>
        <pc:sldMkLst>
          <pc:docMk/>
          <pc:sldMk cId="3639731643" sldId="1315"/>
        </pc:sldMkLst>
      </pc:sldChg>
      <pc:sldChg chg="new del">
        <pc:chgData name="Stijn Weijermars" userId="e364d0b9-009e-4116-b78a-a86aed516e71" providerId="ADAL" clId="{9B5A70A6-E264-418E-9D6B-ED7F2E8DB0D4}" dt="2020-12-01T10:17:25.032" v="1632" actId="2696"/>
        <pc:sldMkLst>
          <pc:docMk/>
          <pc:sldMk cId="2469361008" sldId="1316"/>
        </pc:sldMkLst>
      </pc:sldChg>
      <pc:sldChg chg="new del">
        <pc:chgData name="Stijn Weijermars" userId="e364d0b9-009e-4116-b78a-a86aed516e71" providerId="ADAL" clId="{9B5A70A6-E264-418E-9D6B-ED7F2E8DB0D4}" dt="2020-12-01T10:17:25.032" v="1632" actId="2696"/>
        <pc:sldMkLst>
          <pc:docMk/>
          <pc:sldMk cId="3474222581" sldId="1317"/>
        </pc:sldMkLst>
      </pc:sldChg>
      <pc:sldChg chg="new del">
        <pc:chgData name="Stijn Weijermars" userId="e364d0b9-009e-4116-b78a-a86aed516e71" providerId="ADAL" clId="{9B5A70A6-E264-418E-9D6B-ED7F2E8DB0D4}" dt="2020-12-01T10:17:25.032" v="1632" actId="2696"/>
        <pc:sldMkLst>
          <pc:docMk/>
          <pc:sldMk cId="55028779" sldId="1318"/>
        </pc:sldMkLst>
      </pc:sldChg>
      <pc:sldChg chg="new del">
        <pc:chgData name="Stijn Weijermars" userId="e364d0b9-009e-4116-b78a-a86aed516e71" providerId="ADAL" clId="{9B5A70A6-E264-418E-9D6B-ED7F2E8DB0D4}" dt="2020-12-01T10:17:25.032" v="1632" actId="2696"/>
        <pc:sldMkLst>
          <pc:docMk/>
          <pc:sldMk cId="1893715072" sldId="1319"/>
        </pc:sldMkLst>
      </pc:sldChg>
      <pc:sldChg chg="new del">
        <pc:chgData name="Stijn Weijermars" userId="e364d0b9-009e-4116-b78a-a86aed516e71" providerId="ADAL" clId="{9B5A70A6-E264-418E-9D6B-ED7F2E8DB0D4}" dt="2020-12-01T10:17:25.032" v="1632" actId="2696"/>
        <pc:sldMkLst>
          <pc:docMk/>
          <pc:sldMk cId="141697515" sldId="1320"/>
        </pc:sldMkLst>
      </pc:sldChg>
      <pc:sldChg chg="new del">
        <pc:chgData name="Stijn Weijermars" userId="e364d0b9-009e-4116-b78a-a86aed516e71" providerId="ADAL" clId="{9B5A70A6-E264-418E-9D6B-ED7F2E8DB0D4}" dt="2020-12-01T10:17:25.032" v="1632" actId="2696"/>
        <pc:sldMkLst>
          <pc:docMk/>
          <pc:sldMk cId="1857112852" sldId="1321"/>
        </pc:sldMkLst>
      </pc:sldChg>
      <pc:sldChg chg="new del">
        <pc:chgData name="Stijn Weijermars" userId="e364d0b9-009e-4116-b78a-a86aed516e71" providerId="ADAL" clId="{9B5A70A6-E264-418E-9D6B-ED7F2E8DB0D4}" dt="2020-12-01T10:17:25.032" v="1632" actId="2696"/>
        <pc:sldMkLst>
          <pc:docMk/>
          <pc:sldMk cId="2090865265" sldId="1322"/>
        </pc:sldMkLst>
      </pc:sldChg>
      <pc:sldChg chg="new del">
        <pc:chgData name="Stijn Weijermars" userId="e364d0b9-009e-4116-b78a-a86aed516e71" providerId="ADAL" clId="{9B5A70A6-E264-418E-9D6B-ED7F2E8DB0D4}" dt="2020-12-01T10:17:25.032" v="1632" actId="2696"/>
        <pc:sldMkLst>
          <pc:docMk/>
          <pc:sldMk cId="2128768930" sldId="1323"/>
        </pc:sldMkLst>
      </pc:sldChg>
      <pc:sldChg chg="new del">
        <pc:chgData name="Stijn Weijermars" userId="e364d0b9-009e-4116-b78a-a86aed516e71" providerId="ADAL" clId="{9B5A70A6-E264-418E-9D6B-ED7F2E8DB0D4}" dt="2020-12-01T10:17:25.032" v="1632" actId="2696"/>
        <pc:sldMkLst>
          <pc:docMk/>
          <pc:sldMk cId="4256841722" sldId="1324"/>
        </pc:sldMkLst>
      </pc:sldChg>
      <pc:sldChg chg="new del">
        <pc:chgData name="Stijn Weijermars" userId="e364d0b9-009e-4116-b78a-a86aed516e71" providerId="ADAL" clId="{9B5A70A6-E264-418E-9D6B-ED7F2E8DB0D4}" dt="2020-12-01T10:17:25.032" v="1632" actId="2696"/>
        <pc:sldMkLst>
          <pc:docMk/>
          <pc:sldMk cId="3363132238" sldId="1325"/>
        </pc:sldMkLst>
      </pc:sldChg>
      <pc:sldChg chg="new del">
        <pc:chgData name="Stijn Weijermars" userId="e364d0b9-009e-4116-b78a-a86aed516e71" providerId="ADAL" clId="{9B5A70A6-E264-418E-9D6B-ED7F2E8DB0D4}" dt="2020-12-01T10:17:25.032" v="1632" actId="2696"/>
        <pc:sldMkLst>
          <pc:docMk/>
          <pc:sldMk cId="1676284670" sldId="1326"/>
        </pc:sldMkLst>
      </pc:sldChg>
      <pc:sldChg chg="new del">
        <pc:chgData name="Stijn Weijermars" userId="e364d0b9-009e-4116-b78a-a86aed516e71" providerId="ADAL" clId="{9B5A70A6-E264-418E-9D6B-ED7F2E8DB0D4}" dt="2020-12-01T10:17:25.032" v="1632" actId="2696"/>
        <pc:sldMkLst>
          <pc:docMk/>
          <pc:sldMk cId="734261380" sldId="1327"/>
        </pc:sldMkLst>
      </pc:sldChg>
      <pc:sldChg chg="new del">
        <pc:chgData name="Stijn Weijermars" userId="e364d0b9-009e-4116-b78a-a86aed516e71" providerId="ADAL" clId="{9B5A70A6-E264-418E-9D6B-ED7F2E8DB0D4}" dt="2020-12-01T10:17:25.032" v="1632" actId="2696"/>
        <pc:sldMkLst>
          <pc:docMk/>
          <pc:sldMk cId="2526243932" sldId="1328"/>
        </pc:sldMkLst>
      </pc:sldChg>
      <pc:sldChg chg="new del">
        <pc:chgData name="Stijn Weijermars" userId="e364d0b9-009e-4116-b78a-a86aed516e71" providerId="ADAL" clId="{9B5A70A6-E264-418E-9D6B-ED7F2E8DB0D4}" dt="2020-12-01T10:17:25.032" v="1632" actId="2696"/>
        <pc:sldMkLst>
          <pc:docMk/>
          <pc:sldMk cId="3245640097" sldId="1329"/>
        </pc:sldMkLst>
      </pc:sldChg>
      <pc:sldChg chg="new del">
        <pc:chgData name="Stijn Weijermars" userId="e364d0b9-009e-4116-b78a-a86aed516e71" providerId="ADAL" clId="{9B5A70A6-E264-418E-9D6B-ED7F2E8DB0D4}" dt="2020-12-01T10:17:25.032" v="1632" actId="2696"/>
        <pc:sldMkLst>
          <pc:docMk/>
          <pc:sldMk cId="2194298698" sldId="1330"/>
        </pc:sldMkLst>
      </pc:sldChg>
      <pc:sldChg chg="new del">
        <pc:chgData name="Stijn Weijermars" userId="e364d0b9-009e-4116-b78a-a86aed516e71" providerId="ADAL" clId="{9B5A70A6-E264-418E-9D6B-ED7F2E8DB0D4}" dt="2020-12-01T10:17:25.032" v="1632" actId="2696"/>
        <pc:sldMkLst>
          <pc:docMk/>
          <pc:sldMk cId="3847885624" sldId="1331"/>
        </pc:sldMkLst>
      </pc:sldChg>
      <pc:sldChg chg="new del">
        <pc:chgData name="Stijn Weijermars" userId="e364d0b9-009e-4116-b78a-a86aed516e71" providerId="ADAL" clId="{9B5A70A6-E264-418E-9D6B-ED7F2E8DB0D4}" dt="2020-12-01T10:17:25.032" v="1632" actId="2696"/>
        <pc:sldMkLst>
          <pc:docMk/>
          <pc:sldMk cId="776429759" sldId="1332"/>
        </pc:sldMkLst>
      </pc:sldChg>
      <pc:sldChg chg="new del">
        <pc:chgData name="Stijn Weijermars" userId="e364d0b9-009e-4116-b78a-a86aed516e71" providerId="ADAL" clId="{9B5A70A6-E264-418E-9D6B-ED7F2E8DB0D4}" dt="2020-12-01T10:17:25.032" v="1632" actId="2696"/>
        <pc:sldMkLst>
          <pc:docMk/>
          <pc:sldMk cId="3341717053" sldId="1333"/>
        </pc:sldMkLst>
      </pc:sldChg>
      <pc:sldChg chg="new del">
        <pc:chgData name="Stijn Weijermars" userId="e364d0b9-009e-4116-b78a-a86aed516e71" providerId="ADAL" clId="{9B5A70A6-E264-418E-9D6B-ED7F2E8DB0D4}" dt="2020-12-01T10:17:25.032" v="1632" actId="2696"/>
        <pc:sldMkLst>
          <pc:docMk/>
          <pc:sldMk cId="3845117231" sldId="1334"/>
        </pc:sldMkLst>
      </pc:sldChg>
      <pc:sldChg chg="new del">
        <pc:chgData name="Stijn Weijermars" userId="e364d0b9-009e-4116-b78a-a86aed516e71" providerId="ADAL" clId="{9B5A70A6-E264-418E-9D6B-ED7F2E8DB0D4}" dt="2020-12-01T10:17:25.032" v="1632" actId="2696"/>
        <pc:sldMkLst>
          <pc:docMk/>
          <pc:sldMk cId="3853567580" sldId="1335"/>
        </pc:sldMkLst>
      </pc:sldChg>
      <pc:sldChg chg="new del">
        <pc:chgData name="Stijn Weijermars" userId="e364d0b9-009e-4116-b78a-a86aed516e71" providerId="ADAL" clId="{9B5A70A6-E264-418E-9D6B-ED7F2E8DB0D4}" dt="2020-12-01T10:17:25.032" v="1632" actId="2696"/>
        <pc:sldMkLst>
          <pc:docMk/>
          <pc:sldMk cId="667656942" sldId="1336"/>
        </pc:sldMkLst>
      </pc:sldChg>
      <pc:sldChg chg="new del">
        <pc:chgData name="Stijn Weijermars" userId="e364d0b9-009e-4116-b78a-a86aed516e71" providerId="ADAL" clId="{9B5A70A6-E264-418E-9D6B-ED7F2E8DB0D4}" dt="2020-12-01T10:17:25.032" v="1632" actId="2696"/>
        <pc:sldMkLst>
          <pc:docMk/>
          <pc:sldMk cId="3921173616" sldId="1337"/>
        </pc:sldMkLst>
      </pc:sldChg>
      <pc:sldChg chg="new del">
        <pc:chgData name="Stijn Weijermars" userId="e364d0b9-009e-4116-b78a-a86aed516e71" providerId="ADAL" clId="{9B5A70A6-E264-418E-9D6B-ED7F2E8DB0D4}" dt="2020-12-01T10:17:25.032" v="1632" actId="2696"/>
        <pc:sldMkLst>
          <pc:docMk/>
          <pc:sldMk cId="1057083048" sldId="1338"/>
        </pc:sldMkLst>
      </pc:sldChg>
      <pc:sldChg chg="new del">
        <pc:chgData name="Stijn Weijermars" userId="e364d0b9-009e-4116-b78a-a86aed516e71" providerId="ADAL" clId="{9B5A70A6-E264-418E-9D6B-ED7F2E8DB0D4}" dt="2020-12-01T10:17:25.032" v="1632" actId="2696"/>
        <pc:sldMkLst>
          <pc:docMk/>
          <pc:sldMk cId="1189219792" sldId="1339"/>
        </pc:sldMkLst>
      </pc:sldChg>
      <pc:sldChg chg="new del">
        <pc:chgData name="Stijn Weijermars" userId="e364d0b9-009e-4116-b78a-a86aed516e71" providerId="ADAL" clId="{9B5A70A6-E264-418E-9D6B-ED7F2E8DB0D4}" dt="2020-12-01T10:17:25.032" v="1632" actId="2696"/>
        <pc:sldMkLst>
          <pc:docMk/>
          <pc:sldMk cId="3414160491" sldId="1340"/>
        </pc:sldMkLst>
      </pc:sldChg>
      <pc:sldChg chg="new del">
        <pc:chgData name="Stijn Weijermars" userId="e364d0b9-009e-4116-b78a-a86aed516e71" providerId="ADAL" clId="{9B5A70A6-E264-418E-9D6B-ED7F2E8DB0D4}" dt="2020-12-01T10:17:25.032" v="1632" actId="2696"/>
        <pc:sldMkLst>
          <pc:docMk/>
          <pc:sldMk cId="2242090381" sldId="1341"/>
        </pc:sldMkLst>
      </pc:sldChg>
      <pc:sldChg chg="new del">
        <pc:chgData name="Stijn Weijermars" userId="e364d0b9-009e-4116-b78a-a86aed516e71" providerId="ADAL" clId="{9B5A70A6-E264-418E-9D6B-ED7F2E8DB0D4}" dt="2020-12-01T10:17:25.032" v="1632" actId="2696"/>
        <pc:sldMkLst>
          <pc:docMk/>
          <pc:sldMk cId="1311476951" sldId="1342"/>
        </pc:sldMkLst>
      </pc:sldChg>
      <pc:sldChg chg="new del">
        <pc:chgData name="Stijn Weijermars" userId="e364d0b9-009e-4116-b78a-a86aed516e71" providerId="ADAL" clId="{9B5A70A6-E264-418E-9D6B-ED7F2E8DB0D4}" dt="2020-12-01T10:17:25.032" v="1632" actId="2696"/>
        <pc:sldMkLst>
          <pc:docMk/>
          <pc:sldMk cId="1823941367" sldId="1343"/>
        </pc:sldMkLst>
      </pc:sldChg>
      <pc:sldChg chg="new del">
        <pc:chgData name="Stijn Weijermars" userId="e364d0b9-009e-4116-b78a-a86aed516e71" providerId="ADAL" clId="{9B5A70A6-E264-418E-9D6B-ED7F2E8DB0D4}" dt="2020-12-01T10:17:25.032" v="1632" actId="2696"/>
        <pc:sldMkLst>
          <pc:docMk/>
          <pc:sldMk cId="3451412035" sldId="1344"/>
        </pc:sldMkLst>
      </pc:sldChg>
      <pc:sldChg chg="new del">
        <pc:chgData name="Stijn Weijermars" userId="e364d0b9-009e-4116-b78a-a86aed516e71" providerId="ADAL" clId="{9B5A70A6-E264-418E-9D6B-ED7F2E8DB0D4}" dt="2020-12-01T10:17:25.032" v="1632" actId="2696"/>
        <pc:sldMkLst>
          <pc:docMk/>
          <pc:sldMk cId="2091340520" sldId="1345"/>
        </pc:sldMkLst>
      </pc:sldChg>
      <pc:sldChg chg="new del">
        <pc:chgData name="Stijn Weijermars" userId="e364d0b9-009e-4116-b78a-a86aed516e71" providerId="ADAL" clId="{9B5A70A6-E264-418E-9D6B-ED7F2E8DB0D4}" dt="2020-12-01T10:17:25.032" v="1632" actId="2696"/>
        <pc:sldMkLst>
          <pc:docMk/>
          <pc:sldMk cId="2957688568" sldId="1346"/>
        </pc:sldMkLst>
      </pc:sldChg>
      <pc:sldChg chg="new del">
        <pc:chgData name="Stijn Weijermars" userId="e364d0b9-009e-4116-b78a-a86aed516e71" providerId="ADAL" clId="{9B5A70A6-E264-418E-9D6B-ED7F2E8DB0D4}" dt="2020-12-01T10:17:25.032" v="1632" actId="2696"/>
        <pc:sldMkLst>
          <pc:docMk/>
          <pc:sldMk cId="857595164" sldId="1347"/>
        </pc:sldMkLst>
      </pc:sldChg>
      <pc:sldChg chg="new del">
        <pc:chgData name="Stijn Weijermars" userId="e364d0b9-009e-4116-b78a-a86aed516e71" providerId="ADAL" clId="{9B5A70A6-E264-418E-9D6B-ED7F2E8DB0D4}" dt="2020-12-01T10:17:25.032" v="1632" actId="2696"/>
        <pc:sldMkLst>
          <pc:docMk/>
          <pc:sldMk cId="1516967819" sldId="1348"/>
        </pc:sldMkLst>
      </pc:sldChg>
      <pc:sldChg chg="new del">
        <pc:chgData name="Stijn Weijermars" userId="e364d0b9-009e-4116-b78a-a86aed516e71" providerId="ADAL" clId="{9B5A70A6-E264-418E-9D6B-ED7F2E8DB0D4}" dt="2020-12-01T10:17:25.032" v="1632" actId="2696"/>
        <pc:sldMkLst>
          <pc:docMk/>
          <pc:sldMk cId="1198295566" sldId="1349"/>
        </pc:sldMkLst>
      </pc:sldChg>
      <pc:sldChg chg="new del">
        <pc:chgData name="Stijn Weijermars" userId="e364d0b9-009e-4116-b78a-a86aed516e71" providerId="ADAL" clId="{9B5A70A6-E264-418E-9D6B-ED7F2E8DB0D4}" dt="2020-12-01T10:17:25.032" v="1632" actId="2696"/>
        <pc:sldMkLst>
          <pc:docMk/>
          <pc:sldMk cId="1326994073" sldId="1350"/>
        </pc:sldMkLst>
      </pc:sldChg>
      <pc:sldChg chg="new del">
        <pc:chgData name="Stijn Weijermars" userId="e364d0b9-009e-4116-b78a-a86aed516e71" providerId="ADAL" clId="{9B5A70A6-E264-418E-9D6B-ED7F2E8DB0D4}" dt="2020-12-01T10:17:25.032" v="1632" actId="2696"/>
        <pc:sldMkLst>
          <pc:docMk/>
          <pc:sldMk cId="2024975501" sldId="1351"/>
        </pc:sldMkLst>
      </pc:sldChg>
      <pc:sldChg chg="new del">
        <pc:chgData name="Stijn Weijermars" userId="e364d0b9-009e-4116-b78a-a86aed516e71" providerId="ADAL" clId="{9B5A70A6-E264-418E-9D6B-ED7F2E8DB0D4}" dt="2020-12-01T10:17:25.032" v="1632" actId="2696"/>
        <pc:sldMkLst>
          <pc:docMk/>
          <pc:sldMk cId="3217854932" sldId="1352"/>
        </pc:sldMkLst>
      </pc:sldChg>
      <pc:sldChg chg="new del">
        <pc:chgData name="Stijn Weijermars" userId="e364d0b9-009e-4116-b78a-a86aed516e71" providerId="ADAL" clId="{9B5A70A6-E264-418E-9D6B-ED7F2E8DB0D4}" dt="2020-12-01T10:17:25.032" v="1632" actId="2696"/>
        <pc:sldMkLst>
          <pc:docMk/>
          <pc:sldMk cId="1708663702" sldId="1353"/>
        </pc:sldMkLst>
      </pc:sldChg>
      <pc:sldChg chg="new del">
        <pc:chgData name="Stijn Weijermars" userId="e364d0b9-009e-4116-b78a-a86aed516e71" providerId="ADAL" clId="{9B5A70A6-E264-418E-9D6B-ED7F2E8DB0D4}" dt="2020-12-01T10:17:25.032" v="1632" actId="2696"/>
        <pc:sldMkLst>
          <pc:docMk/>
          <pc:sldMk cId="2590281126" sldId="1354"/>
        </pc:sldMkLst>
      </pc:sldChg>
      <pc:sldChg chg="new del">
        <pc:chgData name="Stijn Weijermars" userId="e364d0b9-009e-4116-b78a-a86aed516e71" providerId="ADAL" clId="{9B5A70A6-E264-418E-9D6B-ED7F2E8DB0D4}" dt="2020-12-01T10:17:25.032" v="1632" actId="2696"/>
        <pc:sldMkLst>
          <pc:docMk/>
          <pc:sldMk cId="4270771478" sldId="1355"/>
        </pc:sldMkLst>
      </pc:sldChg>
      <pc:sldChg chg="new del">
        <pc:chgData name="Stijn Weijermars" userId="e364d0b9-009e-4116-b78a-a86aed516e71" providerId="ADAL" clId="{9B5A70A6-E264-418E-9D6B-ED7F2E8DB0D4}" dt="2020-12-01T10:17:25.032" v="1632" actId="2696"/>
        <pc:sldMkLst>
          <pc:docMk/>
          <pc:sldMk cId="681036733" sldId="1356"/>
        </pc:sldMkLst>
      </pc:sldChg>
      <pc:sldChg chg="new del">
        <pc:chgData name="Stijn Weijermars" userId="e364d0b9-009e-4116-b78a-a86aed516e71" providerId="ADAL" clId="{9B5A70A6-E264-418E-9D6B-ED7F2E8DB0D4}" dt="2020-12-01T10:17:25.032" v="1632" actId="2696"/>
        <pc:sldMkLst>
          <pc:docMk/>
          <pc:sldMk cId="1624890908" sldId="1357"/>
        </pc:sldMkLst>
      </pc:sldChg>
      <pc:sldChg chg="new del">
        <pc:chgData name="Stijn Weijermars" userId="e364d0b9-009e-4116-b78a-a86aed516e71" providerId="ADAL" clId="{9B5A70A6-E264-418E-9D6B-ED7F2E8DB0D4}" dt="2020-12-01T10:17:25.032" v="1632" actId="2696"/>
        <pc:sldMkLst>
          <pc:docMk/>
          <pc:sldMk cId="393696766" sldId="1358"/>
        </pc:sldMkLst>
      </pc:sldChg>
      <pc:sldChg chg="new del">
        <pc:chgData name="Stijn Weijermars" userId="e364d0b9-009e-4116-b78a-a86aed516e71" providerId="ADAL" clId="{9B5A70A6-E264-418E-9D6B-ED7F2E8DB0D4}" dt="2020-12-01T10:17:25.032" v="1632" actId="2696"/>
        <pc:sldMkLst>
          <pc:docMk/>
          <pc:sldMk cId="2842251255" sldId="1359"/>
        </pc:sldMkLst>
      </pc:sldChg>
      <pc:sldChg chg="new del">
        <pc:chgData name="Stijn Weijermars" userId="e364d0b9-009e-4116-b78a-a86aed516e71" providerId="ADAL" clId="{9B5A70A6-E264-418E-9D6B-ED7F2E8DB0D4}" dt="2020-12-01T10:17:25.032" v="1632" actId="2696"/>
        <pc:sldMkLst>
          <pc:docMk/>
          <pc:sldMk cId="3054126554" sldId="1360"/>
        </pc:sldMkLst>
      </pc:sldChg>
      <pc:sldChg chg="new del">
        <pc:chgData name="Stijn Weijermars" userId="e364d0b9-009e-4116-b78a-a86aed516e71" providerId="ADAL" clId="{9B5A70A6-E264-418E-9D6B-ED7F2E8DB0D4}" dt="2020-12-01T10:17:25.032" v="1632" actId="2696"/>
        <pc:sldMkLst>
          <pc:docMk/>
          <pc:sldMk cId="3437531538" sldId="1361"/>
        </pc:sldMkLst>
      </pc:sldChg>
      <pc:sldChg chg="new del">
        <pc:chgData name="Stijn Weijermars" userId="e364d0b9-009e-4116-b78a-a86aed516e71" providerId="ADAL" clId="{9B5A70A6-E264-418E-9D6B-ED7F2E8DB0D4}" dt="2020-12-01T10:17:25.032" v="1632" actId="2696"/>
        <pc:sldMkLst>
          <pc:docMk/>
          <pc:sldMk cId="932894323" sldId="1362"/>
        </pc:sldMkLst>
      </pc:sldChg>
      <pc:sldChg chg="new del">
        <pc:chgData name="Stijn Weijermars" userId="e364d0b9-009e-4116-b78a-a86aed516e71" providerId="ADAL" clId="{9B5A70A6-E264-418E-9D6B-ED7F2E8DB0D4}" dt="2020-12-01T10:17:25.032" v="1632" actId="2696"/>
        <pc:sldMkLst>
          <pc:docMk/>
          <pc:sldMk cId="953046617" sldId="1363"/>
        </pc:sldMkLst>
      </pc:sldChg>
      <pc:sldChg chg="new del">
        <pc:chgData name="Stijn Weijermars" userId="e364d0b9-009e-4116-b78a-a86aed516e71" providerId="ADAL" clId="{9B5A70A6-E264-418E-9D6B-ED7F2E8DB0D4}" dt="2020-12-01T10:17:25.032" v="1632" actId="2696"/>
        <pc:sldMkLst>
          <pc:docMk/>
          <pc:sldMk cId="3691422105" sldId="1364"/>
        </pc:sldMkLst>
      </pc:sldChg>
      <pc:sldChg chg="new del">
        <pc:chgData name="Stijn Weijermars" userId="e364d0b9-009e-4116-b78a-a86aed516e71" providerId="ADAL" clId="{9B5A70A6-E264-418E-9D6B-ED7F2E8DB0D4}" dt="2020-12-01T10:17:25.032" v="1632" actId="2696"/>
        <pc:sldMkLst>
          <pc:docMk/>
          <pc:sldMk cId="1084059132" sldId="1365"/>
        </pc:sldMkLst>
      </pc:sldChg>
      <pc:sldChg chg="new del">
        <pc:chgData name="Stijn Weijermars" userId="e364d0b9-009e-4116-b78a-a86aed516e71" providerId="ADAL" clId="{9B5A70A6-E264-418E-9D6B-ED7F2E8DB0D4}" dt="2020-12-01T10:17:25.032" v="1632" actId="2696"/>
        <pc:sldMkLst>
          <pc:docMk/>
          <pc:sldMk cId="2055228490" sldId="1366"/>
        </pc:sldMkLst>
      </pc:sldChg>
      <pc:sldChg chg="new del">
        <pc:chgData name="Stijn Weijermars" userId="e364d0b9-009e-4116-b78a-a86aed516e71" providerId="ADAL" clId="{9B5A70A6-E264-418E-9D6B-ED7F2E8DB0D4}" dt="2020-12-01T10:17:25.032" v="1632" actId="2696"/>
        <pc:sldMkLst>
          <pc:docMk/>
          <pc:sldMk cId="3912638793" sldId="1367"/>
        </pc:sldMkLst>
      </pc:sldChg>
      <pc:sldChg chg="new del">
        <pc:chgData name="Stijn Weijermars" userId="e364d0b9-009e-4116-b78a-a86aed516e71" providerId="ADAL" clId="{9B5A70A6-E264-418E-9D6B-ED7F2E8DB0D4}" dt="2020-12-01T10:17:25.032" v="1632" actId="2696"/>
        <pc:sldMkLst>
          <pc:docMk/>
          <pc:sldMk cId="1802700737" sldId="1368"/>
        </pc:sldMkLst>
      </pc:sldChg>
      <pc:sldChg chg="new del">
        <pc:chgData name="Stijn Weijermars" userId="e364d0b9-009e-4116-b78a-a86aed516e71" providerId="ADAL" clId="{9B5A70A6-E264-418E-9D6B-ED7F2E8DB0D4}" dt="2020-12-01T10:17:25.032" v="1632" actId="2696"/>
        <pc:sldMkLst>
          <pc:docMk/>
          <pc:sldMk cId="947691282" sldId="1369"/>
        </pc:sldMkLst>
      </pc:sldChg>
      <pc:sldChg chg="new del">
        <pc:chgData name="Stijn Weijermars" userId="e364d0b9-009e-4116-b78a-a86aed516e71" providerId="ADAL" clId="{9B5A70A6-E264-418E-9D6B-ED7F2E8DB0D4}" dt="2020-12-01T10:17:25.032" v="1632" actId="2696"/>
        <pc:sldMkLst>
          <pc:docMk/>
          <pc:sldMk cId="2569608976" sldId="1370"/>
        </pc:sldMkLst>
      </pc:sldChg>
      <pc:sldChg chg="new del">
        <pc:chgData name="Stijn Weijermars" userId="e364d0b9-009e-4116-b78a-a86aed516e71" providerId="ADAL" clId="{9B5A70A6-E264-418E-9D6B-ED7F2E8DB0D4}" dt="2020-12-01T10:17:25.032" v="1632" actId="2696"/>
        <pc:sldMkLst>
          <pc:docMk/>
          <pc:sldMk cId="3469381412" sldId="1371"/>
        </pc:sldMkLst>
      </pc:sldChg>
      <pc:sldChg chg="new del">
        <pc:chgData name="Stijn Weijermars" userId="e364d0b9-009e-4116-b78a-a86aed516e71" providerId="ADAL" clId="{9B5A70A6-E264-418E-9D6B-ED7F2E8DB0D4}" dt="2020-12-01T10:17:25.032" v="1632" actId="2696"/>
        <pc:sldMkLst>
          <pc:docMk/>
          <pc:sldMk cId="3567830614" sldId="1372"/>
        </pc:sldMkLst>
      </pc:sldChg>
      <pc:sldChg chg="new del">
        <pc:chgData name="Stijn Weijermars" userId="e364d0b9-009e-4116-b78a-a86aed516e71" providerId="ADAL" clId="{9B5A70A6-E264-418E-9D6B-ED7F2E8DB0D4}" dt="2020-12-01T10:17:25.032" v="1632" actId="2696"/>
        <pc:sldMkLst>
          <pc:docMk/>
          <pc:sldMk cId="4202169683" sldId="1373"/>
        </pc:sldMkLst>
      </pc:sldChg>
      <pc:sldChg chg="new del">
        <pc:chgData name="Stijn Weijermars" userId="e364d0b9-009e-4116-b78a-a86aed516e71" providerId="ADAL" clId="{9B5A70A6-E264-418E-9D6B-ED7F2E8DB0D4}" dt="2020-12-01T10:17:25.032" v="1632" actId="2696"/>
        <pc:sldMkLst>
          <pc:docMk/>
          <pc:sldMk cId="1804397522" sldId="1374"/>
        </pc:sldMkLst>
      </pc:sldChg>
      <pc:sldChg chg="new del">
        <pc:chgData name="Stijn Weijermars" userId="e364d0b9-009e-4116-b78a-a86aed516e71" providerId="ADAL" clId="{9B5A70A6-E264-418E-9D6B-ED7F2E8DB0D4}" dt="2020-12-01T10:17:25.032" v="1632" actId="2696"/>
        <pc:sldMkLst>
          <pc:docMk/>
          <pc:sldMk cId="1908283672" sldId="1375"/>
        </pc:sldMkLst>
      </pc:sldChg>
      <pc:sldChg chg="new del">
        <pc:chgData name="Stijn Weijermars" userId="e364d0b9-009e-4116-b78a-a86aed516e71" providerId="ADAL" clId="{9B5A70A6-E264-418E-9D6B-ED7F2E8DB0D4}" dt="2020-12-01T10:17:25.032" v="1632" actId="2696"/>
        <pc:sldMkLst>
          <pc:docMk/>
          <pc:sldMk cId="2248438229" sldId="1376"/>
        </pc:sldMkLst>
      </pc:sldChg>
      <pc:sldChg chg="new del">
        <pc:chgData name="Stijn Weijermars" userId="e364d0b9-009e-4116-b78a-a86aed516e71" providerId="ADAL" clId="{9B5A70A6-E264-418E-9D6B-ED7F2E8DB0D4}" dt="2020-12-01T10:17:25.032" v="1632" actId="2696"/>
        <pc:sldMkLst>
          <pc:docMk/>
          <pc:sldMk cId="3422996372" sldId="1377"/>
        </pc:sldMkLst>
      </pc:sldChg>
      <pc:sldChg chg="new del">
        <pc:chgData name="Stijn Weijermars" userId="e364d0b9-009e-4116-b78a-a86aed516e71" providerId="ADAL" clId="{9B5A70A6-E264-418E-9D6B-ED7F2E8DB0D4}" dt="2020-12-01T10:17:25.032" v="1632" actId="2696"/>
        <pc:sldMkLst>
          <pc:docMk/>
          <pc:sldMk cId="658139581" sldId="1378"/>
        </pc:sldMkLst>
      </pc:sldChg>
      <pc:sldChg chg="new del">
        <pc:chgData name="Stijn Weijermars" userId="e364d0b9-009e-4116-b78a-a86aed516e71" providerId="ADAL" clId="{9B5A70A6-E264-418E-9D6B-ED7F2E8DB0D4}" dt="2020-12-01T10:17:25.032" v="1632" actId="2696"/>
        <pc:sldMkLst>
          <pc:docMk/>
          <pc:sldMk cId="1344620605" sldId="1379"/>
        </pc:sldMkLst>
      </pc:sldChg>
      <pc:sldChg chg="new del">
        <pc:chgData name="Stijn Weijermars" userId="e364d0b9-009e-4116-b78a-a86aed516e71" providerId="ADAL" clId="{9B5A70A6-E264-418E-9D6B-ED7F2E8DB0D4}" dt="2020-12-01T10:17:25.032" v="1632" actId="2696"/>
        <pc:sldMkLst>
          <pc:docMk/>
          <pc:sldMk cId="3060519998" sldId="1380"/>
        </pc:sldMkLst>
      </pc:sldChg>
      <pc:sldChg chg="new del">
        <pc:chgData name="Stijn Weijermars" userId="e364d0b9-009e-4116-b78a-a86aed516e71" providerId="ADAL" clId="{9B5A70A6-E264-418E-9D6B-ED7F2E8DB0D4}" dt="2020-12-01T10:17:25.032" v="1632" actId="2696"/>
        <pc:sldMkLst>
          <pc:docMk/>
          <pc:sldMk cId="224160029" sldId="1381"/>
        </pc:sldMkLst>
      </pc:sldChg>
      <pc:sldChg chg="new del">
        <pc:chgData name="Stijn Weijermars" userId="e364d0b9-009e-4116-b78a-a86aed516e71" providerId="ADAL" clId="{9B5A70A6-E264-418E-9D6B-ED7F2E8DB0D4}" dt="2020-12-01T10:17:25.032" v="1632" actId="2696"/>
        <pc:sldMkLst>
          <pc:docMk/>
          <pc:sldMk cId="2314327887" sldId="1382"/>
        </pc:sldMkLst>
      </pc:sldChg>
      <pc:sldChg chg="new del">
        <pc:chgData name="Stijn Weijermars" userId="e364d0b9-009e-4116-b78a-a86aed516e71" providerId="ADAL" clId="{9B5A70A6-E264-418E-9D6B-ED7F2E8DB0D4}" dt="2020-12-01T10:17:25.032" v="1632" actId="2696"/>
        <pc:sldMkLst>
          <pc:docMk/>
          <pc:sldMk cId="3212128419" sldId="1383"/>
        </pc:sldMkLst>
      </pc:sldChg>
      <pc:sldChg chg="new del">
        <pc:chgData name="Stijn Weijermars" userId="e364d0b9-009e-4116-b78a-a86aed516e71" providerId="ADAL" clId="{9B5A70A6-E264-418E-9D6B-ED7F2E8DB0D4}" dt="2020-12-01T10:17:25.032" v="1632" actId="2696"/>
        <pc:sldMkLst>
          <pc:docMk/>
          <pc:sldMk cId="837930715" sldId="1384"/>
        </pc:sldMkLst>
      </pc:sldChg>
      <pc:sldChg chg="new del">
        <pc:chgData name="Stijn Weijermars" userId="e364d0b9-009e-4116-b78a-a86aed516e71" providerId="ADAL" clId="{9B5A70A6-E264-418E-9D6B-ED7F2E8DB0D4}" dt="2020-12-01T10:17:25.032" v="1632" actId="2696"/>
        <pc:sldMkLst>
          <pc:docMk/>
          <pc:sldMk cId="4285169620" sldId="1385"/>
        </pc:sldMkLst>
      </pc:sldChg>
      <pc:sldChg chg="new del">
        <pc:chgData name="Stijn Weijermars" userId="e364d0b9-009e-4116-b78a-a86aed516e71" providerId="ADAL" clId="{9B5A70A6-E264-418E-9D6B-ED7F2E8DB0D4}" dt="2020-12-01T10:17:25.032" v="1632" actId="2696"/>
        <pc:sldMkLst>
          <pc:docMk/>
          <pc:sldMk cId="1114124822" sldId="1386"/>
        </pc:sldMkLst>
      </pc:sldChg>
      <pc:sldChg chg="new del">
        <pc:chgData name="Stijn Weijermars" userId="e364d0b9-009e-4116-b78a-a86aed516e71" providerId="ADAL" clId="{9B5A70A6-E264-418E-9D6B-ED7F2E8DB0D4}" dt="2020-12-01T10:17:25.032" v="1632" actId="2696"/>
        <pc:sldMkLst>
          <pc:docMk/>
          <pc:sldMk cId="1440495071" sldId="1387"/>
        </pc:sldMkLst>
      </pc:sldChg>
      <pc:sldChg chg="new del">
        <pc:chgData name="Stijn Weijermars" userId="e364d0b9-009e-4116-b78a-a86aed516e71" providerId="ADAL" clId="{9B5A70A6-E264-418E-9D6B-ED7F2E8DB0D4}" dt="2020-12-01T10:17:25.032" v="1632" actId="2696"/>
        <pc:sldMkLst>
          <pc:docMk/>
          <pc:sldMk cId="408091444" sldId="1388"/>
        </pc:sldMkLst>
      </pc:sldChg>
      <pc:sldChg chg="new del">
        <pc:chgData name="Stijn Weijermars" userId="e364d0b9-009e-4116-b78a-a86aed516e71" providerId="ADAL" clId="{9B5A70A6-E264-418E-9D6B-ED7F2E8DB0D4}" dt="2020-12-01T10:17:25.032" v="1632" actId="2696"/>
        <pc:sldMkLst>
          <pc:docMk/>
          <pc:sldMk cId="3616414088" sldId="1389"/>
        </pc:sldMkLst>
      </pc:sldChg>
      <pc:sldChg chg="new del">
        <pc:chgData name="Stijn Weijermars" userId="e364d0b9-009e-4116-b78a-a86aed516e71" providerId="ADAL" clId="{9B5A70A6-E264-418E-9D6B-ED7F2E8DB0D4}" dt="2020-12-01T10:17:25.032" v="1632" actId="2696"/>
        <pc:sldMkLst>
          <pc:docMk/>
          <pc:sldMk cId="963325828" sldId="1390"/>
        </pc:sldMkLst>
      </pc:sldChg>
      <pc:sldChg chg="new del">
        <pc:chgData name="Stijn Weijermars" userId="e364d0b9-009e-4116-b78a-a86aed516e71" providerId="ADAL" clId="{9B5A70A6-E264-418E-9D6B-ED7F2E8DB0D4}" dt="2020-12-01T10:17:25.032" v="1632" actId="2696"/>
        <pc:sldMkLst>
          <pc:docMk/>
          <pc:sldMk cId="2564862375" sldId="1391"/>
        </pc:sldMkLst>
      </pc:sldChg>
      <pc:sldChg chg="new del">
        <pc:chgData name="Stijn Weijermars" userId="e364d0b9-009e-4116-b78a-a86aed516e71" providerId="ADAL" clId="{9B5A70A6-E264-418E-9D6B-ED7F2E8DB0D4}" dt="2020-12-01T10:17:25.032" v="1632" actId="2696"/>
        <pc:sldMkLst>
          <pc:docMk/>
          <pc:sldMk cId="1886774714" sldId="1392"/>
        </pc:sldMkLst>
      </pc:sldChg>
      <pc:sldChg chg="new del">
        <pc:chgData name="Stijn Weijermars" userId="e364d0b9-009e-4116-b78a-a86aed516e71" providerId="ADAL" clId="{9B5A70A6-E264-418E-9D6B-ED7F2E8DB0D4}" dt="2020-12-01T10:17:25.032" v="1632" actId="2696"/>
        <pc:sldMkLst>
          <pc:docMk/>
          <pc:sldMk cId="1876817458" sldId="1393"/>
        </pc:sldMkLst>
      </pc:sldChg>
      <pc:sldChg chg="new del">
        <pc:chgData name="Stijn Weijermars" userId="e364d0b9-009e-4116-b78a-a86aed516e71" providerId="ADAL" clId="{9B5A70A6-E264-418E-9D6B-ED7F2E8DB0D4}" dt="2020-12-01T10:17:25.032" v="1632" actId="2696"/>
        <pc:sldMkLst>
          <pc:docMk/>
          <pc:sldMk cId="1023269117" sldId="1394"/>
        </pc:sldMkLst>
      </pc:sldChg>
      <pc:sldChg chg="new del">
        <pc:chgData name="Stijn Weijermars" userId="e364d0b9-009e-4116-b78a-a86aed516e71" providerId="ADAL" clId="{9B5A70A6-E264-418E-9D6B-ED7F2E8DB0D4}" dt="2020-12-01T10:17:25.032" v="1632" actId="2696"/>
        <pc:sldMkLst>
          <pc:docMk/>
          <pc:sldMk cId="3661193142" sldId="1395"/>
        </pc:sldMkLst>
      </pc:sldChg>
      <pc:sldChg chg="new del">
        <pc:chgData name="Stijn Weijermars" userId="e364d0b9-009e-4116-b78a-a86aed516e71" providerId="ADAL" clId="{9B5A70A6-E264-418E-9D6B-ED7F2E8DB0D4}" dt="2020-12-01T10:17:25.032" v="1632" actId="2696"/>
        <pc:sldMkLst>
          <pc:docMk/>
          <pc:sldMk cId="2092464893" sldId="1396"/>
        </pc:sldMkLst>
      </pc:sldChg>
      <pc:sldChg chg="new del">
        <pc:chgData name="Stijn Weijermars" userId="e364d0b9-009e-4116-b78a-a86aed516e71" providerId="ADAL" clId="{9B5A70A6-E264-418E-9D6B-ED7F2E8DB0D4}" dt="2020-12-01T10:17:25.032" v="1632" actId="2696"/>
        <pc:sldMkLst>
          <pc:docMk/>
          <pc:sldMk cId="1596835997" sldId="1397"/>
        </pc:sldMkLst>
      </pc:sldChg>
      <pc:sldChg chg="new del">
        <pc:chgData name="Stijn Weijermars" userId="e364d0b9-009e-4116-b78a-a86aed516e71" providerId="ADAL" clId="{9B5A70A6-E264-418E-9D6B-ED7F2E8DB0D4}" dt="2020-12-01T10:17:25.032" v="1632" actId="2696"/>
        <pc:sldMkLst>
          <pc:docMk/>
          <pc:sldMk cId="1630216521" sldId="1398"/>
        </pc:sldMkLst>
      </pc:sldChg>
      <pc:sldChg chg="new del">
        <pc:chgData name="Stijn Weijermars" userId="e364d0b9-009e-4116-b78a-a86aed516e71" providerId="ADAL" clId="{9B5A70A6-E264-418E-9D6B-ED7F2E8DB0D4}" dt="2020-12-01T10:17:25.032" v="1632" actId="2696"/>
        <pc:sldMkLst>
          <pc:docMk/>
          <pc:sldMk cId="1596747714" sldId="1399"/>
        </pc:sldMkLst>
      </pc:sldChg>
      <pc:sldChg chg="new del">
        <pc:chgData name="Stijn Weijermars" userId="e364d0b9-009e-4116-b78a-a86aed516e71" providerId="ADAL" clId="{9B5A70A6-E264-418E-9D6B-ED7F2E8DB0D4}" dt="2020-12-01T10:17:25.032" v="1632" actId="2696"/>
        <pc:sldMkLst>
          <pc:docMk/>
          <pc:sldMk cId="1977737675" sldId="1400"/>
        </pc:sldMkLst>
      </pc:sldChg>
      <pc:sldChg chg="new del">
        <pc:chgData name="Stijn Weijermars" userId="e364d0b9-009e-4116-b78a-a86aed516e71" providerId="ADAL" clId="{9B5A70A6-E264-418E-9D6B-ED7F2E8DB0D4}" dt="2020-12-01T10:17:25.032" v="1632" actId="2696"/>
        <pc:sldMkLst>
          <pc:docMk/>
          <pc:sldMk cId="963081543" sldId="1401"/>
        </pc:sldMkLst>
      </pc:sldChg>
      <pc:sldChg chg="new del">
        <pc:chgData name="Stijn Weijermars" userId="e364d0b9-009e-4116-b78a-a86aed516e71" providerId="ADAL" clId="{9B5A70A6-E264-418E-9D6B-ED7F2E8DB0D4}" dt="2020-12-01T10:17:25.032" v="1632" actId="2696"/>
        <pc:sldMkLst>
          <pc:docMk/>
          <pc:sldMk cId="946947435" sldId="1402"/>
        </pc:sldMkLst>
      </pc:sldChg>
      <pc:sldChg chg="new del">
        <pc:chgData name="Stijn Weijermars" userId="e364d0b9-009e-4116-b78a-a86aed516e71" providerId="ADAL" clId="{9B5A70A6-E264-418E-9D6B-ED7F2E8DB0D4}" dt="2020-12-01T10:17:25.032" v="1632" actId="2696"/>
        <pc:sldMkLst>
          <pc:docMk/>
          <pc:sldMk cId="458347715" sldId="1403"/>
        </pc:sldMkLst>
      </pc:sldChg>
      <pc:sldChg chg="new del">
        <pc:chgData name="Stijn Weijermars" userId="e364d0b9-009e-4116-b78a-a86aed516e71" providerId="ADAL" clId="{9B5A70A6-E264-418E-9D6B-ED7F2E8DB0D4}" dt="2020-12-01T10:17:25.032" v="1632" actId="2696"/>
        <pc:sldMkLst>
          <pc:docMk/>
          <pc:sldMk cId="1773261791" sldId="1404"/>
        </pc:sldMkLst>
      </pc:sldChg>
      <pc:sldChg chg="new del">
        <pc:chgData name="Stijn Weijermars" userId="e364d0b9-009e-4116-b78a-a86aed516e71" providerId="ADAL" clId="{9B5A70A6-E264-418E-9D6B-ED7F2E8DB0D4}" dt="2020-12-01T10:17:25.032" v="1632" actId="2696"/>
        <pc:sldMkLst>
          <pc:docMk/>
          <pc:sldMk cId="207793588" sldId="1405"/>
        </pc:sldMkLst>
      </pc:sldChg>
      <pc:sldChg chg="new del">
        <pc:chgData name="Stijn Weijermars" userId="e364d0b9-009e-4116-b78a-a86aed516e71" providerId="ADAL" clId="{9B5A70A6-E264-418E-9D6B-ED7F2E8DB0D4}" dt="2020-12-01T10:17:25.032" v="1632" actId="2696"/>
        <pc:sldMkLst>
          <pc:docMk/>
          <pc:sldMk cId="780818915" sldId="1406"/>
        </pc:sldMkLst>
      </pc:sldChg>
      <pc:sldChg chg="new del">
        <pc:chgData name="Stijn Weijermars" userId="e364d0b9-009e-4116-b78a-a86aed516e71" providerId="ADAL" clId="{9B5A70A6-E264-418E-9D6B-ED7F2E8DB0D4}" dt="2020-12-01T10:17:25.032" v="1632" actId="2696"/>
        <pc:sldMkLst>
          <pc:docMk/>
          <pc:sldMk cId="3953593170" sldId="1407"/>
        </pc:sldMkLst>
      </pc:sldChg>
      <pc:sldChg chg="new del">
        <pc:chgData name="Stijn Weijermars" userId="e364d0b9-009e-4116-b78a-a86aed516e71" providerId="ADAL" clId="{9B5A70A6-E264-418E-9D6B-ED7F2E8DB0D4}" dt="2020-12-01T10:17:25.032" v="1632" actId="2696"/>
        <pc:sldMkLst>
          <pc:docMk/>
          <pc:sldMk cId="2019417277" sldId="1408"/>
        </pc:sldMkLst>
      </pc:sldChg>
      <pc:sldChg chg="new del">
        <pc:chgData name="Stijn Weijermars" userId="e364d0b9-009e-4116-b78a-a86aed516e71" providerId="ADAL" clId="{9B5A70A6-E264-418E-9D6B-ED7F2E8DB0D4}" dt="2020-12-01T10:17:25.032" v="1632" actId="2696"/>
        <pc:sldMkLst>
          <pc:docMk/>
          <pc:sldMk cId="1907714788" sldId="1409"/>
        </pc:sldMkLst>
      </pc:sldChg>
      <pc:sldChg chg="new del">
        <pc:chgData name="Stijn Weijermars" userId="e364d0b9-009e-4116-b78a-a86aed516e71" providerId="ADAL" clId="{9B5A70A6-E264-418E-9D6B-ED7F2E8DB0D4}" dt="2020-12-01T10:17:25.032" v="1632" actId="2696"/>
        <pc:sldMkLst>
          <pc:docMk/>
          <pc:sldMk cId="1416506056" sldId="1410"/>
        </pc:sldMkLst>
      </pc:sldChg>
      <pc:sldChg chg="new del">
        <pc:chgData name="Stijn Weijermars" userId="e364d0b9-009e-4116-b78a-a86aed516e71" providerId="ADAL" clId="{9B5A70A6-E264-418E-9D6B-ED7F2E8DB0D4}" dt="2020-12-01T10:17:25.032" v="1632" actId="2696"/>
        <pc:sldMkLst>
          <pc:docMk/>
          <pc:sldMk cId="3788453328" sldId="1411"/>
        </pc:sldMkLst>
      </pc:sldChg>
      <pc:sldChg chg="new del">
        <pc:chgData name="Stijn Weijermars" userId="e364d0b9-009e-4116-b78a-a86aed516e71" providerId="ADAL" clId="{9B5A70A6-E264-418E-9D6B-ED7F2E8DB0D4}" dt="2020-12-01T10:17:25.032" v="1632" actId="2696"/>
        <pc:sldMkLst>
          <pc:docMk/>
          <pc:sldMk cId="1660785353" sldId="1412"/>
        </pc:sldMkLst>
      </pc:sldChg>
      <pc:sldChg chg="new del">
        <pc:chgData name="Stijn Weijermars" userId="e364d0b9-009e-4116-b78a-a86aed516e71" providerId="ADAL" clId="{9B5A70A6-E264-418E-9D6B-ED7F2E8DB0D4}" dt="2020-12-01T10:17:25.032" v="1632" actId="2696"/>
        <pc:sldMkLst>
          <pc:docMk/>
          <pc:sldMk cId="1987453647" sldId="1413"/>
        </pc:sldMkLst>
      </pc:sldChg>
      <pc:sldChg chg="new del">
        <pc:chgData name="Stijn Weijermars" userId="e364d0b9-009e-4116-b78a-a86aed516e71" providerId="ADAL" clId="{9B5A70A6-E264-418E-9D6B-ED7F2E8DB0D4}" dt="2020-12-01T10:17:25.032" v="1632" actId="2696"/>
        <pc:sldMkLst>
          <pc:docMk/>
          <pc:sldMk cId="3205465658" sldId="1414"/>
        </pc:sldMkLst>
      </pc:sldChg>
      <pc:sldChg chg="new del">
        <pc:chgData name="Stijn Weijermars" userId="e364d0b9-009e-4116-b78a-a86aed516e71" providerId="ADAL" clId="{9B5A70A6-E264-418E-9D6B-ED7F2E8DB0D4}" dt="2020-12-01T10:17:25.032" v="1632" actId="2696"/>
        <pc:sldMkLst>
          <pc:docMk/>
          <pc:sldMk cId="3345875470" sldId="1415"/>
        </pc:sldMkLst>
      </pc:sldChg>
      <pc:sldChg chg="new del">
        <pc:chgData name="Stijn Weijermars" userId="e364d0b9-009e-4116-b78a-a86aed516e71" providerId="ADAL" clId="{9B5A70A6-E264-418E-9D6B-ED7F2E8DB0D4}" dt="2020-12-01T10:17:25.032" v="1632" actId="2696"/>
        <pc:sldMkLst>
          <pc:docMk/>
          <pc:sldMk cId="3921670860" sldId="1416"/>
        </pc:sldMkLst>
      </pc:sldChg>
      <pc:sldChg chg="new del">
        <pc:chgData name="Stijn Weijermars" userId="e364d0b9-009e-4116-b78a-a86aed516e71" providerId="ADAL" clId="{9B5A70A6-E264-418E-9D6B-ED7F2E8DB0D4}" dt="2020-12-01T10:17:25.032" v="1632" actId="2696"/>
        <pc:sldMkLst>
          <pc:docMk/>
          <pc:sldMk cId="3686826249" sldId="1417"/>
        </pc:sldMkLst>
      </pc:sldChg>
      <pc:sldChg chg="new del">
        <pc:chgData name="Stijn Weijermars" userId="e364d0b9-009e-4116-b78a-a86aed516e71" providerId="ADAL" clId="{9B5A70A6-E264-418E-9D6B-ED7F2E8DB0D4}" dt="2020-12-01T10:17:25.032" v="1632" actId="2696"/>
        <pc:sldMkLst>
          <pc:docMk/>
          <pc:sldMk cId="642028496" sldId="1418"/>
        </pc:sldMkLst>
      </pc:sldChg>
      <pc:sldChg chg="new del">
        <pc:chgData name="Stijn Weijermars" userId="e364d0b9-009e-4116-b78a-a86aed516e71" providerId="ADAL" clId="{9B5A70A6-E264-418E-9D6B-ED7F2E8DB0D4}" dt="2020-12-01T10:17:25.032" v="1632" actId="2696"/>
        <pc:sldMkLst>
          <pc:docMk/>
          <pc:sldMk cId="185175664" sldId="1419"/>
        </pc:sldMkLst>
      </pc:sldChg>
      <pc:sldChg chg="new del">
        <pc:chgData name="Stijn Weijermars" userId="e364d0b9-009e-4116-b78a-a86aed516e71" providerId="ADAL" clId="{9B5A70A6-E264-418E-9D6B-ED7F2E8DB0D4}" dt="2020-12-01T10:17:25.032" v="1632" actId="2696"/>
        <pc:sldMkLst>
          <pc:docMk/>
          <pc:sldMk cId="2602698675" sldId="1420"/>
        </pc:sldMkLst>
      </pc:sldChg>
      <pc:sldChg chg="new del">
        <pc:chgData name="Stijn Weijermars" userId="e364d0b9-009e-4116-b78a-a86aed516e71" providerId="ADAL" clId="{9B5A70A6-E264-418E-9D6B-ED7F2E8DB0D4}" dt="2020-12-01T10:17:25.032" v="1632" actId="2696"/>
        <pc:sldMkLst>
          <pc:docMk/>
          <pc:sldMk cId="57330280" sldId="1421"/>
        </pc:sldMkLst>
      </pc:sldChg>
      <pc:sldChg chg="new del">
        <pc:chgData name="Stijn Weijermars" userId="e364d0b9-009e-4116-b78a-a86aed516e71" providerId="ADAL" clId="{9B5A70A6-E264-418E-9D6B-ED7F2E8DB0D4}" dt="2020-12-01T10:17:25.032" v="1632" actId="2696"/>
        <pc:sldMkLst>
          <pc:docMk/>
          <pc:sldMk cId="2728976482" sldId="1422"/>
        </pc:sldMkLst>
      </pc:sldChg>
      <pc:sldChg chg="new del">
        <pc:chgData name="Stijn Weijermars" userId="e364d0b9-009e-4116-b78a-a86aed516e71" providerId="ADAL" clId="{9B5A70A6-E264-418E-9D6B-ED7F2E8DB0D4}" dt="2020-12-01T10:17:25.032" v="1632" actId="2696"/>
        <pc:sldMkLst>
          <pc:docMk/>
          <pc:sldMk cId="2269276117" sldId="1423"/>
        </pc:sldMkLst>
      </pc:sldChg>
      <pc:sldChg chg="new del">
        <pc:chgData name="Stijn Weijermars" userId="e364d0b9-009e-4116-b78a-a86aed516e71" providerId="ADAL" clId="{9B5A70A6-E264-418E-9D6B-ED7F2E8DB0D4}" dt="2020-12-01T10:17:25.032" v="1632" actId="2696"/>
        <pc:sldMkLst>
          <pc:docMk/>
          <pc:sldMk cId="2439023175" sldId="1424"/>
        </pc:sldMkLst>
      </pc:sldChg>
      <pc:sldChg chg="new del">
        <pc:chgData name="Stijn Weijermars" userId="e364d0b9-009e-4116-b78a-a86aed516e71" providerId="ADAL" clId="{9B5A70A6-E264-418E-9D6B-ED7F2E8DB0D4}" dt="2020-12-01T10:17:25.032" v="1632" actId="2696"/>
        <pc:sldMkLst>
          <pc:docMk/>
          <pc:sldMk cId="1416297456" sldId="1425"/>
        </pc:sldMkLst>
      </pc:sldChg>
      <pc:sldChg chg="new del">
        <pc:chgData name="Stijn Weijermars" userId="e364d0b9-009e-4116-b78a-a86aed516e71" providerId="ADAL" clId="{9B5A70A6-E264-418E-9D6B-ED7F2E8DB0D4}" dt="2020-12-01T10:17:25.032" v="1632" actId="2696"/>
        <pc:sldMkLst>
          <pc:docMk/>
          <pc:sldMk cId="2026510423" sldId="1426"/>
        </pc:sldMkLst>
      </pc:sldChg>
      <pc:sldChg chg="new del">
        <pc:chgData name="Stijn Weijermars" userId="e364d0b9-009e-4116-b78a-a86aed516e71" providerId="ADAL" clId="{9B5A70A6-E264-418E-9D6B-ED7F2E8DB0D4}" dt="2020-12-01T10:17:25.032" v="1632" actId="2696"/>
        <pc:sldMkLst>
          <pc:docMk/>
          <pc:sldMk cId="4067328299" sldId="1427"/>
        </pc:sldMkLst>
      </pc:sldChg>
      <pc:sldChg chg="new del">
        <pc:chgData name="Stijn Weijermars" userId="e364d0b9-009e-4116-b78a-a86aed516e71" providerId="ADAL" clId="{9B5A70A6-E264-418E-9D6B-ED7F2E8DB0D4}" dt="2020-12-01T10:17:25.032" v="1632" actId="2696"/>
        <pc:sldMkLst>
          <pc:docMk/>
          <pc:sldMk cId="464607811" sldId="1428"/>
        </pc:sldMkLst>
      </pc:sldChg>
      <pc:sldChg chg="new del">
        <pc:chgData name="Stijn Weijermars" userId="e364d0b9-009e-4116-b78a-a86aed516e71" providerId="ADAL" clId="{9B5A70A6-E264-418E-9D6B-ED7F2E8DB0D4}" dt="2020-12-01T10:17:25.032" v="1632" actId="2696"/>
        <pc:sldMkLst>
          <pc:docMk/>
          <pc:sldMk cId="1278456512" sldId="1429"/>
        </pc:sldMkLst>
      </pc:sldChg>
      <pc:sldChg chg="new del">
        <pc:chgData name="Stijn Weijermars" userId="e364d0b9-009e-4116-b78a-a86aed516e71" providerId="ADAL" clId="{9B5A70A6-E264-418E-9D6B-ED7F2E8DB0D4}" dt="2020-12-01T10:17:25.032" v="1632" actId="2696"/>
        <pc:sldMkLst>
          <pc:docMk/>
          <pc:sldMk cId="2127505702" sldId="1430"/>
        </pc:sldMkLst>
      </pc:sldChg>
      <pc:sldChg chg="new del">
        <pc:chgData name="Stijn Weijermars" userId="e364d0b9-009e-4116-b78a-a86aed516e71" providerId="ADAL" clId="{9B5A70A6-E264-418E-9D6B-ED7F2E8DB0D4}" dt="2020-12-01T10:17:25.032" v="1632" actId="2696"/>
        <pc:sldMkLst>
          <pc:docMk/>
          <pc:sldMk cId="3006910943" sldId="1431"/>
        </pc:sldMkLst>
      </pc:sldChg>
      <pc:sldChg chg="new del">
        <pc:chgData name="Stijn Weijermars" userId="e364d0b9-009e-4116-b78a-a86aed516e71" providerId="ADAL" clId="{9B5A70A6-E264-418E-9D6B-ED7F2E8DB0D4}" dt="2020-12-01T10:17:25.032" v="1632" actId="2696"/>
        <pc:sldMkLst>
          <pc:docMk/>
          <pc:sldMk cId="3649769583" sldId="1432"/>
        </pc:sldMkLst>
      </pc:sldChg>
      <pc:sldChg chg="new del">
        <pc:chgData name="Stijn Weijermars" userId="e364d0b9-009e-4116-b78a-a86aed516e71" providerId="ADAL" clId="{9B5A70A6-E264-418E-9D6B-ED7F2E8DB0D4}" dt="2020-12-01T10:17:25.032" v="1632" actId="2696"/>
        <pc:sldMkLst>
          <pc:docMk/>
          <pc:sldMk cId="2026214504" sldId="1433"/>
        </pc:sldMkLst>
      </pc:sldChg>
      <pc:sldChg chg="new del">
        <pc:chgData name="Stijn Weijermars" userId="e364d0b9-009e-4116-b78a-a86aed516e71" providerId="ADAL" clId="{9B5A70A6-E264-418E-9D6B-ED7F2E8DB0D4}" dt="2020-12-01T10:17:25.032" v="1632" actId="2696"/>
        <pc:sldMkLst>
          <pc:docMk/>
          <pc:sldMk cId="4063793338" sldId="1434"/>
        </pc:sldMkLst>
      </pc:sldChg>
      <pc:sldChg chg="new del">
        <pc:chgData name="Stijn Weijermars" userId="e364d0b9-009e-4116-b78a-a86aed516e71" providerId="ADAL" clId="{9B5A70A6-E264-418E-9D6B-ED7F2E8DB0D4}" dt="2020-12-01T10:17:25.032" v="1632" actId="2696"/>
        <pc:sldMkLst>
          <pc:docMk/>
          <pc:sldMk cId="1970823355" sldId="1435"/>
        </pc:sldMkLst>
      </pc:sldChg>
      <pc:sldChg chg="new del">
        <pc:chgData name="Stijn Weijermars" userId="e364d0b9-009e-4116-b78a-a86aed516e71" providerId="ADAL" clId="{9B5A70A6-E264-418E-9D6B-ED7F2E8DB0D4}" dt="2020-12-01T10:17:25.032" v="1632" actId="2696"/>
        <pc:sldMkLst>
          <pc:docMk/>
          <pc:sldMk cId="2691776016" sldId="1436"/>
        </pc:sldMkLst>
      </pc:sldChg>
      <pc:sldChg chg="new del">
        <pc:chgData name="Stijn Weijermars" userId="e364d0b9-009e-4116-b78a-a86aed516e71" providerId="ADAL" clId="{9B5A70A6-E264-418E-9D6B-ED7F2E8DB0D4}" dt="2020-12-01T10:17:25.032" v="1632" actId="2696"/>
        <pc:sldMkLst>
          <pc:docMk/>
          <pc:sldMk cId="450273848" sldId="1437"/>
        </pc:sldMkLst>
      </pc:sldChg>
      <pc:sldChg chg="new del">
        <pc:chgData name="Stijn Weijermars" userId="e364d0b9-009e-4116-b78a-a86aed516e71" providerId="ADAL" clId="{9B5A70A6-E264-418E-9D6B-ED7F2E8DB0D4}" dt="2020-12-01T10:17:25.032" v="1632" actId="2696"/>
        <pc:sldMkLst>
          <pc:docMk/>
          <pc:sldMk cId="3304153627" sldId="1438"/>
        </pc:sldMkLst>
      </pc:sldChg>
      <pc:sldChg chg="new del">
        <pc:chgData name="Stijn Weijermars" userId="e364d0b9-009e-4116-b78a-a86aed516e71" providerId="ADAL" clId="{9B5A70A6-E264-418E-9D6B-ED7F2E8DB0D4}" dt="2020-12-01T10:17:25.032" v="1632" actId="2696"/>
        <pc:sldMkLst>
          <pc:docMk/>
          <pc:sldMk cId="3485368329" sldId="1439"/>
        </pc:sldMkLst>
      </pc:sldChg>
      <pc:sldChg chg="new del">
        <pc:chgData name="Stijn Weijermars" userId="e364d0b9-009e-4116-b78a-a86aed516e71" providerId="ADAL" clId="{9B5A70A6-E264-418E-9D6B-ED7F2E8DB0D4}" dt="2020-12-01T10:17:25.032" v="1632" actId="2696"/>
        <pc:sldMkLst>
          <pc:docMk/>
          <pc:sldMk cId="1217601612" sldId="1440"/>
        </pc:sldMkLst>
      </pc:sldChg>
      <pc:sldChg chg="new del">
        <pc:chgData name="Stijn Weijermars" userId="e364d0b9-009e-4116-b78a-a86aed516e71" providerId="ADAL" clId="{9B5A70A6-E264-418E-9D6B-ED7F2E8DB0D4}" dt="2020-12-01T10:17:25.032" v="1632" actId="2696"/>
        <pc:sldMkLst>
          <pc:docMk/>
          <pc:sldMk cId="1762950924" sldId="1441"/>
        </pc:sldMkLst>
      </pc:sldChg>
      <pc:sldChg chg="new del">
        <pc:chgData name="Stijn Weijermars" userId="e364d0b9-009e-4116-b78a-a86aed516e71" providerId="ADAL" clId="{9B5A70A6-E264-418E-9D6B-ED7F2E8DB0D4}" dt="2020-12-01T10:17:25.032" v="1632" actId="2696"/>
        <pc:sldMkLst>
          <pc:docMk/>
          <pc:sldMk cId="1819031077" sldId="1442"/>
        </pc:sldMkLst>
      </pc:sldChg>
      <pc:sldChg chg="new del">
        <pc:chgData name="Stijn Weijermars" userId="e364d0b9-009e-4116-b78a-a86aed516e71" providerId="ADAL" clId="{9B5A70A6-E264-418E-9D6B-ED7F2E8DB0D4}" dt="2020-12-01T10:17:25.032" v="1632" actId="2696"/>
        <pc:sldMkLst>
          <pc:docMk/>
          <pc:sldMk cId="534411557" sldId="1443"/>
        </pc:sldMkLst>
      </pc:sldChg>
      <pc:sldChg chg="new del">
        <pc:chgData name="Stijn Weijermars" userId="e364d0b9-009e-4116-b78a-a86aed516e71" providerId="ADAL" clId="{9B5A70A6-E264-418E-9D6B-ED7F2E8DB0D4}" dt="2020-12-01T10:17:25.032" v="1632" actId="2696"/>
        <pc:sldMkLst>
          <pc:docMk/>
          <pc:sldMk cId="2033760167" sldId="1444"/>
        </pc:sldMkLst>
      </pc:sldChg>
      <pc:sldChg chg="new del">
        <pc:chgData name="Stijn Weijermars" userId="e364d0b9-009e-4116-b78a-a86aed516e71" providerId="ADAL" clId="{9B5A70A6-E264-418E-9D6B-ED7F2E8DB0D4}" dt="2020-12-01T10:17:25.032" v="1632" actId="2696"/>
        <pc:sldMkLst>
          <pc:docMk/>
          <pc:sldMk cId="2112991138" sldId="1445"/>
        </pc:sldMkLst>
      </pc:sldChg>
      <pc:sldChg chg="new del">
        <pc:chgData name="Stijn Weijermars" userId="e364d0b9-009e-4116-b78a-a86aed516e71" providerId="ADAL" clId="{9B5A70A6-E264-418E-9D6B-ED7F2E8DB0D4}" dt="2020-12-01T10:17:25.032" v="1632" actId="2696"/>
        <pc:sldMkLst>
          <pc:docMk/>
          <pc:sldMk cId="1549922444" sldId="1446"/>
        </pc:sldMkLst>
      </pc:sldChg>
      <pc:sldChg chg="new del">
        <pc:chgData name="Stijn Weijermars" userId="e364d0b9-009e-4116-b78a-a86aed516e71" providerId="ADAL" clId="{9B5A70A6-E264-418E-9D6B-ED7F2E8DB0D4}" dt="2020-12-01T10:17:25.032" v="1632" actId="2696"/>
        <pc:sldMkLst>
          <pc:docMk/>
          <pc:sldMk cId="2747685548" sldId="1447"/>
        </pc:sldMkLst>
      </pc:sldChg>
      <pc:sldChg chg="new del">
        <pc:chgData name="Stijn Weijermars" userId="e364d0b9-009e-4116-b78a-a86aed516e71" providerId="ADAL" clId="{9B5A70A6-E264-418E-9D6B-ED7F2E8DB0D4}" dt="2020-12-01T10:17:25.032" v="1632" actId="2696"/>
        <pc:sldMkLst>
          <pc:docMk/>
          <pc:sldMk cId="3311632703" sldId="1448"/>
        </pc:sldMkLst>
      </pc:sldChg>
      <pc:sldChg chg="new del">
        <pc:chgData name="Stijn Weijermars" userId="e364d0b9-009e-4116-b78a-a86aed516e71" providerId="ADAL" clId="{9B5A70A6-E264-418E-9D6B-ED7F2E8DB0D4}" dt="2020-12-01T10:17:25.032" v="1632" actId="2696"/>
        <pc:sldMkLst>
          <pc:docMk/>
          <pc:sldMk cId="3535647547" sldId="1449"/>
        </pc:sldMkLst>
      </pc:sldChg>
      <pc:sldChg chg="new del">
        <pc:chgData name="Stijn Weijermars" userId="e364d0b9-009e-4116-b78a-a86aed516e71" providerId="ADAL" clId="{9B5A70A6-E264-418E-9D6B-ED7F2E8DB0D4}" dt="2020-12-01T10:17:25.032" v="1632" actId="2696"/>
        <pc:sldMkLst>
          <pc:docMk/>
          <pc:sldMk cId="3175903405" sldId="1450"/>
        </pc:sldMkLst>
      </pc:sldChg>
      <pc:sldChg chg="new del">
        <pc:chgData name="Stijn Weijermars" userId="e364d0b9-009e-4116-b78a-a86aed516e71" providerId="ADAL" clId="{9B5A70A6-E264-418E-9D6B-ED7F2E8DB0D4}" dt="2020-12-01T10:17:25.032" v="1632" actId="2696"/>
        <pc:sldMkLst>
          <pc:docMk/>
          <pc:sldMk cId="1708634752" sldId="1451"/>
        </pc:sldMkLst>
      </pc:sldChg>
      <pc:sldChg chg="new del">
        <pc:chgData name="Stijn Weijermars" userId="e364d0b9-009e-4116-b78a-a86aed516e71" providerId="ADAL" clId="{9B5A70A6-E264-418E-9D6B-ED7F2E8DB0D4}" dt="2020-12-01T10:17:25.032" v="1632" actId="2696"/>
        <pc:sldMkLst>
          <pc:docMk/>
          <pc:sldMk cId="4245232317" sldId="1452"/>
        </pc:sldMkLst>
      </pc:sldChg>
      <pc:sldChg chg="new del">
        <pc:chgData name="Stijn Weijermars" userId="e364d0b9-009e-4116-b78a-a86aed516e71" providerId="ADAL" clId="{9B5A70A6-E264-418E-9D6B-ED7F2E8DB0D4}" dt="2020-12-01T10:17:25.032" v="1632" actId="2696"/>
        <pc:sldMkLst>
          <pc:docMk/>
          <pc:sldMk cId="468128746" sldId="1453"/>
        </pc:sldMkLst>
      </pc:sldChg>
      <pc:sldChg chg="new del">
        <pc:chgData name="Stijn Weijermars" userId="e364d0b9-009e-4116-b78a-a86aed516e71" providerId="ADAL" clId="{9B5A70A6-E264-418E-9D6B-ED7F2E8DB0D4}" dt="2020-12-01T10:17:25.032" v="1632" actId="2696"/>
        <pc:sldMkLst>
          <pc:docMk/>
          <pc:sldMk cId="393905929" sldId="1454"/>
        </pc:sldMkLst>
      </pc:sldChg>
      <pc:sldChg chg="new del">
        <pc:chgData name="Stijn Weijermars" userId="e364d0b9-009e-4116-b78a-a86aed516e71" providerId="ADAL" clId="{9B5A70A6-E264-418E-9D6B-ED7F2E8DB0D4}" dt="2020-12-01T10:17:25.032" v="1632" actId="2696"/>
        <pc:sldMkLst>
          <pc:docMk/>
          <pc:sldMk cId="1805615508" sldId="1455"/>
        </pc:sldMkLst>
      </pc:sldChg>
      <pc:sldChg chg="new del">
        <pc:chgData name="Stijn Weijermars" userId="e364d0b9-009e-4116-b78a-a86aed516e71" providerId="ADAL" clId="{9B5A70A6-E264-418E-9D6B-ED7F2E8DB0D4}" dt="2020-12-01T10:17:25.032" v="1632" actId="2696"/>
        <pc:sldMkLst>
          <pc:docMk/>
          <pc:sldMk cId="3522552562" sldId="1456"/>
        </pc:sldMkLst>
      </pc:sldChg>
      <pc:sldChg chg="new del">
        <pc:chgData name="Stijn Weijermars" userId="e364d0b9-009e-4116-b78a-a86aed516e71" providerId="ADAL" clId="{9B5A70A6-E264-418E-9D6B-ED7F2E8DB0D4}" dt="2020-12-01T10:17:25.032" v="1632" actId="2696"/>
        <pc:sldMkLst>
          <pc:docMk/>
          <pc:sldMk cId="1133439452" sldId="1457"/>
        </pc:sldMkLst>
      </pc:sldChg>
      <pc:sldChg chg="new del">
        <pc:chgData name="Stijn Weijermars" userId="e364d0b9-009e-4116-b78a-a86aed516e71" providerId="ADAL" clId="{9B5A70A6-E264-418E-9D6B-ED7F2E8DB0D4}" dt="2020-12-01T10:17:25.032" v="1632" actId="2696"/>
        <pc:sldMkLst>
          <pc:docMk/>
          <pc:sldMk cId="2576344903" sldId="1458"/>
        </pc:sldMkLst>
      </pc:sldChg>
      <pc:sldChg chg="new del">
        <pc:chgData name="Stijn Weijermars" userId="e364d0b9-009e-4116-b78a-a86aed516e71" providerId="ADAL" clId="{9B5A70A6-E264-418E-9D6B-ED7F2E8DB0D4}" dt="2020-12-01T10:17:25.032" v="1632" actId="2696"/>
        <pc:sldMkLst>
          <pc:docMk/>
          <pc:sldMk cId="2918044088" sldId="1459"/>
        </pc:sldMkLst>
      </pc:sldChg>
      <pc:sldChg chg="new del">
        <pc:chgData name="Stijn Weijermars" userId="e364d0b9-009e-4116-b78a-a86aed516e71" providerId="ADAL" clId="{9B5A70A6-E264-418E-9D6B-ED7F2E8DB0D4}" dt="2020-12-01T10:17:25.032" v="1632" actId="2696"/>
        <pc:sldMkLst>
          <pc:docMk/>
          <pc:sldMk cId="4134585471" sldId="1460"/>
        </pc:sldMkLst>
      </pc:sldChg>
      <pc:sldChg chg="new del">
        <pc:chgData name="Stijn Weijermars" userId="e364d0b9-009e-4116-b78a-a86aed516e71" providerId="ADAL" clId="{9B5A70A6-E264-418E-9D6B-ED7F2E8DB0D4}" dt="2020-12-01T10:17:25.032" v="1632" actId="2696"/>
        <pc:sldMkLst>
          <pc:docMk/>
          <pc:sldMk cId="1226118327" sldId="1461"/>
        </pc:sldMkLst>
      </pc:sldChg>
      <pc:sldChg chg="new del">
        <pc:chgData name="Stijn Weijermars" userId="e364d0b9-009e-4116-b78a-a86aed516e71" providerId="ADAL" clId="{9B5A70A6-E264-418E-9D6B-ED7F2E8DB0D4}" dt="2020-12-01T10:17:25.032" v="1632" actId="2696"/>
        <pc:sldMkLst>
          <pc:docMk/>
          <pc:sldMk cId="1053116041" sldId="1462"/>
        </pc:sldMkLst>
      </pc:sldChg>
      <pc:sldChg chg="new del">
        <pc:chgData name="Stijn Weijermars" userId="e364d0b9-009e-4116-b78a-a86aed516e71" providerId="ADAL" clId="{9B5A70A6-E264-418E-9D6B-ED7F2E8DB0D4}" dt="2020-12-01T10:17:25.032" v="1632" actId="2696"/>
        <pc:sldMkLst>
          <pc:docMk/>
          <pc:sldMk cId="1250130058" sldId="1463"/>
        </pc:sldMkLst>
      </pc:sldChg>
      <pc:sldChg chg="new del">
        <pc:chgData name="Stijn Weijermars" userId="e364d0b9-009e-4116-b78a-a86aed516e71" providerId="ADAL" clId="{9B5A70A6-E264-418E-9D6B-ED7F2E8DB0D4}" dt="2020-12-01T10:17:25.032" v="1632" actId="2696"/>
        <pc:sldMkLst>
          <pc:docMk/>
          <pc:sldMk cId="2329529479" sldId="1464"/>
        </pc:sldMkLst>
      </pc:sldChg>
      <pc:sldChg chg="new del">
        <pc:chgData name="Stijn Weijermars" userId="e364d0b9-009e-4116-b78a-a86aed516e71" providerId="ADAL" clId="{9B5A70A6-E264-418E-9D6B-ED7F2E8DB0D4}" dt="2020-12-01T10:17:25.032" v="1632" actId="2696"/>
        <pc:sldMkLst>
          <pc:docMk/>
          <pc:sldMk cId="824888438" sldId="1465"/>
        </pc:sldMkLst>
      </pc:sldChg>
      <pc:sldChg chg="new del">
        <pc:chgData name="Stijn Weijermars" userId="e364d0b9-009e-4116-b78a-a86aed516e71" providerId="ADAL" clId="{9B5A70A6-E264-418E-9D6B-ED7F2E8DB0D4}" dt="2020-12-01T10:17:25.032" v="1632" actId="2696"/>
        <pc:sldMkLst>
          <pc:docMk/>
          <pc:sldMk cId="4257642651" sldId="1466"/>
        </pc:sldMkLst>
      </pc:sldChg>
      <pc:sldChg chg="new del">
        <pc:chgData name="Stijn Weijermars" userId="e364d0b9-009e-4116-b78a-a86aed516e71" providerId="ADAL" clId="{9B5A70A6-E264-418E-9D6B-ED7F2E8DB0D4}" dt="2020-12-01T10:17:25.032" v="1632" actId="2696"/>
        <pc:sldMkLst>
          <pc:docMk/>
          <pc:sldMk cId="3609243489" sldId="1467"/>
        </pc:sldMkLst>
      </pc:sldChg>
      <pc:sldChg chg="new del">
        <pc:chgData name="Stijn Weijermars" userId="e364d0b9-009e-4116-b78a-a86aed516e71" providerId="ADAL" clId="{9B5A70A6-E264-418E-9D6B-ED7F2E8DB0D4}" dt="2020-12-01T10:17:25.032" v="1632" actId="2696"/>
        <pc:sldMkLst>
          <pc:docMk/>
          <pc:sldMk cId="3728723168" sldId="1468"/>
        </pc:sldMkLst>
      </pc:sldChg>
      <pc:sldChg chg="new del">
        <pc:chgData name="Stijn Weijermars" userId="e364d0b9-009e-4116-b78a-a86aed516e71" providerId="ADAL" clId="{9B5A70A6-E264-418E-9D6B-ED7F2E8DB0D4}" dt="2020-12-01T10:17:25.032" v="1632" actId="2696"/>
        <pc:sldMkLst>
          <pc:docMk/>
          <pc:sldMk cId="1154229746" sldId="1469"/>
        </pc:sldMkLst>
      </pc:sldChg>
      <pc:sldChg chg="new del">
        <pc:chgData name="Stijn Weijermars" userId="e364d0b9-009e-4116-b78a-a86aed516e71" providerId="ADAL" clId="{9B5A70A6-E264-418E-9D6B-ED7F2E8DB0D4}" dt="2020-12-01T10:17:25.032" v="1632" actId="2696"/>
        <pc:sldMkLst>
          <pc:docMk/>
          <pc:sldMk cId="1963826441" sldId="1470"/>
        </pc:sldMkLst>
      </pc:sldChg>
      <pc:sldChg chg="new del">
        <pc:chgData name="Stijn Weijermars" userId="e364d0b9-009e-4116-b78a-a86aed516e71" providerId="ADAL" clId="{9B5A70A6-E264-418E-9D6B-ED7F2E8DB0D4}" dt="2020-12-01T10:17:25.032" v="1632" actId="2696"/>
        <pc:sldMkLst>
          <pc:docMk/>
          <pc:sldMk cId="113713641" sldId="1471"/>
        </pc:sldMkLst>
      </pc:sldChg>
      <pc:sldChg chg="new del">
        <pc:chgData name="Stijn Weijermars" userId="e364d0b9-009e-4116-b78a-a86aed516e71" providerId="ADAL" clId="{9B5A70A6-E264-418E-9D6B-ED7F2E8DB0D4}" dt="2020-12-01T10:17:25.032" v="1632" actId="2696"/>
        <pc:sldMkLst>
          <pc:docMk/>
          <pc:sldMk cId="1249828240" sldId="1472"/>
        </pc:sldMkLst>
      </pc:sldChg>
      <pc:sldChg chg="new del">
        <pc:chgData name="Stijn Weijermars" userId="e364d0b9-009e-4116-b78a-a86aed516e71" providerId="ADAL" clId="{9B5A70A6-E264-418E-9D6B-ED7F2E8DB0D4}" dt="2020-12-01T10:17:25.032" v="1632" actId="2696"/>
        <pc:sldMkLst>
          <pc:docMk/>
          <pc:sldMk cId="2873729206" sldId="1473"/>
        </pc:sldMkLst>
      </pc:sldChg>
      <pc:sldChg chg="new del">
        <pc:chgData name="Stijn Weijermars" userId="e364d0b9-009e-4116-b78a-a86aed516e71" providerId="ADAL" clId="{9B5A70A6-E264-418E-9D6B-ED7F2E8DB0D4}" dt="2020-12-01T10:17:25.032" v="1632" actId="2696"/>
        <pc:sldMkLst>
          <pc:docMk/>
          <pc:sldMk cId="1329083573" sldId="1474"/>
        </pc:sldMkLst>
      </pc:sldChg>
      <pc:sldChg chg="new del">
        <pc:chgData name="Stijn Weijermars" userId="e364d0b9-009e-4116-b78a-a86aed516e71" providerId="ADAL" clId="{9B5A70A6-E264-418E-9D6B-ED7F2E8DB0D4}" dt="2020-12-01T10:17:25.032" v="1632" actId="2696"/>
        <pc:sldMkLst>
          <pc:docMk/>
          <pc:sldMk cId="948201710" sldId="1475"/>
        </pc:sldMkLst>
      </pc:sldChg>
      <pc:sldChg chg="new del">
        <pc:chgData name="Stijn Weijermars" userId="e364d0b9-009e-4116-b78a-a86aed516e71" providerId="ADAL" clId="{9B5A70A6-E264-418E-9D6B-ED7F2E8DB0D4}" dt="2020-12-01T10:17:25.032" v="1632" actId="2696"/>
        <pc:sldMkLst>
          <pc:docMk/>
          <pc:sldMk cId="396404426" sldId="1476"/>
        </pc:sldMkLst>
      </pc:sldChg>
      <pc:sldChg chg="new del">
        <pc:chgData name="Stijn Weijermars" userId="e364d0b9-009e-4116-b78a-a86aed516e71" providerId="ADAL" clId="{9B5A70A6-E264-418E-9D6B-ED7F2E8DB0D4}" dt="2020-12-01T10:17:25.032" v="1632" actId="2696"/>
        <pc:sldMkLst>
          <pc:docMk/>
          <pc:sldMk cId="98301229" sldId="1477"/>
        </pc:sldMkLst>
      </pc:sldChg>
      <pc:sldChg chg="new del">
        <pc:chgData name="Stijn Weijermars" userId="e364d0b9-009e-4116-b78a-a86aed516e71" providerId="ADAL" clId="{9B5A70A6-E264-418E-9D6B-ED7F2E8DB0D4}" dt="2020-12-01T10:17:25.032" v="1632" actId="2696"/>
        <pc:sldMkLst>
          <pc:docMk/>
          <pc:sldMk cId="4228365450" sldId="1478"/>
        </pc:sldMkLst>
      </pc:sldChg>
      <pc:sldChg chg="new del">
        <pc:chgData name="Stijn Weijermars" userId="e364d0b9-009e-4116-b78a-a86aed516e71" providerId="ADAL" clId="{9B5A70A6-E264-418E-9D6B-ED7F2E8DB0D4}" dt="2020-12-01T10:17:25.032" v="1632" actId="2696"/>
        <pc:sldMkLst>
          <pc:docMk/>
          <pc:sldMk cId="2171744185" sldId="1479"/>
        </pc:sldMkLst>
      </pc:sldChg>
      <pc:sldChg chg="new del">
        <pc:chgData name="Stijn Weijermars" userId="e364d0b9-009e-4116-b78a-a86aed516e71" providerId="ADAL" clId="{9B5A70A6-E264-418E-9D6B-ED7F2E8DB0D4}" dt="2020-12-01T10:17:25.032" v="1632" actId="2696"/>
        <pc:sldMkLst>
          <pc:docMk/>
          <pc:sldMk cId="3854422368" sldId="1480"/>
        </pc:sldMkLst>
      </pc:sldChg>
      <pc:sldChg chg="new del">
        <pc:chgData name="Stijn Weijermars" userId="e364d0b9-009e-4116-b78a-a86aed516e71" providerId="ADAL" clId="{9B5A70A6-E264-418E-9D6B-ED7F2E8DB0D4}" dt="2020-12-01T10:17:25.032" v="1632" actId="2696"/>
        <pc:sldMkLst>
          <pc:docMk/>
          <pc:sldMk cId="1241262522" sldId="1481"/>
        </pc:sldMkLst>
      </pc:sldChg>
      <pc:sldChg chg="new del">
        <pc:chgData name="Stijn Weijermars" userId="e364d0b9-009e-4116-b78a-a86aed516e71" providerId="ADAL" clId="{9B5A70A6-E264-418E-9D6B-ED7F2E8DB0D4}" dt="2020-12-01T10:17:25.032" v="1632" actId="2696"/>
        <pc:sldMkLst>
          <pc:docMk/>
          <pc:sldMk cId="3577377096" sldId="1482"/>
        </pc:sldMkLst>
      </pc:sldChg>
      <pc:sldChg chg="new del">
        <pc:chgData name="Stijn Weijermars" userId="e364d0b9-009e-4116-b78a-a86aed516e71" providerId="ADAL" clId="{9B5A70A6-E264-418E-9D6B-ED7F2E8DB0D4}" dt="2020-12-01T10:17:25.032" v="1632" actId="2696"/>
        <pc:sldMkLst>
          <pc:docMk/>
          <pc:sldMk cId="3735536246" sldId="1483"/>
        </pc:sldMkLst>
      </pc:sldChg>
      <pc:sldChg chg="new del">
        <pc:chgData name="Stijn Weijermars" userId="e364d0b9-009e-4116-b78a-a86aed516e71" providerId="ADAL" clId="{9B5A70A6-E264-418E-9D6B-ED7F2E8DB0D4}" dt="2020-12-01T10:17:25.032" v="1632" actId="2696"/>
        <pc:sldMkLst>
          <pc:docMk/>
          <pc:sldMk cId="805781404" sldId="1484"/>
        </pc:sldMkLst>
      </pc:sldChg>
      <pc:sldChg chg="new del">
        <pc:chgData name="Stijn Weijermars" userId="e364d0b9-009e-4116-b78a-a86aed516e71" providerId="ADAL" clId="{9B5A70A6-E264-418E-9D6B-ED7F2E8DB0D4}" dt="2020-12-01T10:17:25.032" v="1632" actId="2696"/>
        <pc:sldMkLst>
          <pc:docMk/>
          <pc:sldMk cId="481060713" sldId="1485"/>
        </pc:sldMkLst>
      </pc:sldChg>
      <pc:sldChg chg="new del">
        <pc:chgData name="Stijn Weijermars" userId="e364d0b9-009e-4116-b78a-a86aed516e71" providerId="ADAL" clId="{9B5A70A6-E264-418E-9D6B-ED7F2E8DB0D4}" dt="2020-12-01T10:17:25.032" v="1632" actId="2696"/>
        <pc:sldMkLst>
          <pc:docMk/>
          <pc:sldMk cId="79210205" sldId="1486"/>
        </pc:sldMkLst>
      </pc:sldChg>
      <pc:sldChg chg="new del">
        <pc:chgData name="Stijn Weijermars" userId="e364d0b9-009e-4116-b78a-a86aed516e71" providerId="ADAL" clId="{9B5A70A6-E264-418E-9D6B-ED7F2E8DB0D4}" dt="2020-12-01T10:17:25.032" v="1632" actId="2696"/>
        <pc:sldMkLst>
          <pc:docMk/>
          <pc:sldMk cId="3811913186" sldId="1487"/>
        </pc:sldMkLst>
      </pc:sldChg>
      <pc:sldChg chg="new del">
        <pc:chgData name="Stijn Weijermars" userId="e364d0b9-009e-4116-b78a-a86aed516e71" providerId="ADAL" clId="{9B5A70A6-E264-418E-9D6B-ED7F2E8DB0D4}" dt="2020-12-01T10:17:25.032" v="1632" actId="2696"/>
        <pc:sldMkLst>
          <pc:docMk/>
          <pc:sldMk cId="1831902420" sldId="1488"/>
        </pc:sldMkLst>
      </pc:sldChg>
      <pc:sldChg chg="new del">
        <pc:chgData name="Stijn Weijermars" userId="e364d0b9-009e-4116-b78a-a86aed516e71" providerId="ADAL" clId="{9B5A70A6-E264-418E-9D6B-ED7F2E8DB0D4}" dt="2020-12-01T10:17:25.032" v="1632" actId="2696"/>
        <pc:sldMkLst>
          <pc:docMk/>
          <pc:sldMk cId="4142684019" sldId="1489"/>
        </pc:sldMkLst>
      </pc:sldChg>
      <pc:sldChg chg="new del">
        <pc:chgData name="Stijn Weijermars" userId="e364d0b9-009e-4116-b78a-a86aed516e71" providerId="ADAL" clId="{9B5A70A6-E264-418E-9D6B-ED7F2E8DB0D4}" dt="2020-12-01T10:17:25.032" v="1632" actId="2696"/>
        <pc:sldMkLst>
          <pc:docMk/>
          <pc:sldMk cId="2954845884" sldId="1490"/>
        </pc:sldMkLst>
      </pc:sldChg>
      <pc:sldChg chg="new del">
        <pc:chgData name="Stijn Weijermars" userId="e364d0b9-009e-4116-b78a-a86aed516e71" providerId="ADAL" clId="{9B5A70A6-E264-418E-9D6B-ED7F2E8DB0D4}" dt="2020-12-01T10:17:25.032" v="1632" actId="2696"/>
        <pc:sldMkLst>
          <pc:docMk/>
          <pc:sldMk cId="1574266463" sldId="1491"/>
        </pc:sldMkLst>
      </pc:sldChg>
      <pc:sldChg chg="new del">
        <pc:chgData name="Stijn Weijermars" userId="e364d0b9-009e-4116-b78a-a86aed516e71" providerId="ADAL" clId="{9B5A70A6-E264-418E-9D6B-ED7F2E8DB0D4}" dt="2020-12-01T10:17:25.032" v="1632" actId="2696"/>
        <pc:sldMkLst>
          <pc:docMk/>
          <pc:sldMk cId="2017399855" sldId="1492"/>
        </pc:sldMkLst>
      </pc:sldChg>
      <pc:sldChg chg="new del">
        <pc:chgData name="Stijn Weijermars" userId="e364d0b9-009e-4116-b78a-a86aed516e71" providerId="ADAL" clId="{9B5A70A6-E264-418E-9D6B-ED7F2E8DB0D4}" dt="2020-12-01T10:17:25.032" v="1632" actId="2696"/>
        <pc:sldMkLst>
          <pc:docMk/>
          <pc:sldMk cId="2354665832" sldId="1493"/>
        </pc:sldMkLst>
      </pc:sldChg>
      <pc:sldChg chg="new del">
        <pc:chgData name="Stijn Weijermars" userId="e364d0b9-009e-4116-b78a-a86aed516e71" providerId="ADAL" clId="{9B5A70A6-E264-418E-9D6B-ED7F2E8DB0D4}" dt="2020-12-01T10:17:25.032" v="1632" actId="2696"/>
        <pc:sldMkLst>
          <pc:docMk/>
          <pc:sldMk cId="1272220892" sldId="1494"/>
        </pc:sldMkLst>
      </pc:sldChg>
      <pc:sldChg chg="new del">
        <pc:chgData name="Stijn Weijermars" userId="e364d0b9-009e-4116-b78a-a86aed516e71" providerId="ADAL" clId="{9B5A70A6-E264-418E-9D6B-ED7F2E8DB0D4}" dt="2020-12-01T10:17:25.032" v="1632" actId="2696"/>
        <pc:sldMkLst>
          <pc:docMk/>
          <pc:sldMk cId="3898269239" sldId="1495"/>
        </pc:sldMkLst>
      </pc:sldChg>
      <pc:sldChg chg="new del">
        <pc:chgData name="Stijn Weijermars" userId="e364d0b9-009e-4116-b78a-a86aed516e71" providerId="ADAL" clId="{9B5A70A6-E264-418E-9D6B-ED7F2E8DB0D4}" dt="2020-12-01T10:17:25.032" v="1632" actId="2696"/>
        <pc:sldMkLst>
          <pc:docMk/>
          <pc:sldMk cId="261266805" sldId="1496"/>
        </pc:sldMkLst>
      </pc:sldChg>
      <pc:sldChg chg="new del">
        <pc:chgData name="Stijn Weijermars" userId="e364d0b9-009e-4116-b78a-a86aed516e71" providerId="ADAL" clId="{9B5A70A6-E264-418E-9D6B-ED7F2E8DB0D4}" dt="2020-12-01T10:17:25.032" v="1632" actId="2696"/>
        <pc:sldMkLst>
          <pc:docMk/>
          <pc:sldMk cId="2433153754" sldId="1497"/>
        </pc:sldMkLst>
      </pc:sldChg>
      <pc:sldChg chg="new del">
        <pc:chgData name="Stijn Weijermars" userId="e364d0b9-009e-4116-b78a-a86aed516e71" providerId="ADAL" clId="{9B5A70A6-E264-418E-9D6B-ED7F2E8DB0D4}" dt="2020-12-01T10:17:25.032" v="1632" actId="2696"/>
        <pc:sldMkLst>
          <pc:docMk/>
          <pc:sldMk cId="4237213692" sldId="1498"/>
        </pc:sldMkLst>
      </pc:sldChg>
      <pc:sldChg chg="new del">
        <pc:chgData name="Stijn Weijermars" userId="e364d0b9-009e-4116-b78a-a86aed516e71" providerId="ADAL" clId="{9B5A70A6-E264-418E-9D6B-ED7F2E8DB0D4}" dt="2020-12-01T10:17:25.032" v="1632" actId="2696"/>
        <pc:sldMkLst>
          <pc:docMk/>
          <pc:sldMk cId="1224630163" sldId="1499"/>
        </pc:sldMkLst>
      </pc:sldChg>
      <pc:sldChg chg="new del">
        <pc:chgData name="Stijn Weijermars" userId="e364d0b9-009e-4116-b78a-a86aed516e71" providerId="ADAL" clId="{9B5A70A6-E264-418E-9D6B-ED7F2E8DB0D4}" dt="2020-12-01T10:17:25.032" v="1632" actId="2696"/>
        <pc:sldMkLst>
          <pc:docMk/>
          <pc:sldMk cId="2287525017" sldId="1500"/>
        </pc:sldMkLst>
      </pc:sldChg>
      <pc:sldChg chg="new del">
        <pc:chgData name="Stijn Weijermars" userId="e364d0b9-009e-4116-b78a-a86aed516e71" providerId="ADAL" clId="{9B5A70A6-E264-418E-9D6B-ED7F2E8DB0D4}" dt="2020-12-01T10:17:25.032" v="1632" actId="2696"/>
        <pc:sldMkLst>
          <pc:docMk/>
          <pc:sldMk cId="3180310020" sldId="1501"/>
        </pc:sldMkLst>
      </pc:sldChg>
      <pc:sldChg chg="new del">
        <pc:chgData name="Stijn Weijermars" userId="e364d0b9-009e-4116-b78a-a86aed516e71" providerId="ADAL" clId="{9B5A70A6-E264-418E-9D6B-ED7F2E8DB0D4}" dt="2020-12-01T10:17:25.032" v="1632" actId="2696"/>
        <pc:sldMkLst>
          <pc:docMk/>
          <pc:sldMk cId="2771980291" sldId="1502"/>
        </pc:sldMkLst>
      </pc:sldChg>
      <pc:sldChg chg="new del">
        <pc:chgData name="Stijn Weijermars" userId="e364d0b9-009e-4116-b78a-a86aed516e71" providerId="ADAL" clId="{9B5A70A6-E264-418E-9D6B-ED7F2E8DB0D4}" dt="2020-12-01T10:17:25.032" v="1632" actId="2696"/>
        <pc:sldMkLst>
          <pc:docMk/>
          <pc:sldMk cId="3069333683" sldId="1503"/>
        </pc:sldMkLst>
      </pc:sldChg>
      <pc:sldChg chg="new del">
        <pc:chgData name="Stijn Weijermars" userId="e364d0b9-009e-4116-b78a-a86aed516e71" providerId="ADAL" clId="{9B5A70A6-E264-418E-9D6B-ED7F2E8DB0D4}" dt="2020-12-01T10:17:25.032" v="1632" actId="2696"/>
        <pc:sldMkLst>
          <pc:docMk/>
          <pc:sldMk cId="1187196120" sldId="1504"/>
        </pc:sldMkLst>
      </pc:sldChg>
      <pc:sldChg chg="new del">
        <pc:chgData name="Stijn Weijermars" userId="e364d0b9-009e-4116-b78a-a86aed516e71" providerId="ADAL" clId="{9B5A70A6-E264-418E-9D6B-ED7F2E8DB0D4}" dt="2020-12-01T10:17:25.032" v="1632" actId="2696"/>
        <pc:sldMkLst>
          <pc:docMk/>
          <pc:sldMk cId="3233171700" sldId="1505"/>
        </pc:sldMkLst>
      </pc:sldChg>
      <pc:sldChg chg="new del">
        <pc:chgData name="Stijn Weijermars" userId="e364d0b9-009e-4116-b78a-a86aed516e71" providerId="ADAL" clId="{9B5A70A6-E264-418E-9D6B-ED7F2E8DB0D4}" dt="2020-12-01T10:17:25.032" v="1632" actId="2696"/>
        <pc:sldMkLst>
          <pc:docMk/>
          <pc:sldMk cId="545568191" sldId="1506"/>
        </pc:sldMkLst>
      </pc:sldChg>
      <pc:sldChg chg="new del">
        <pc:chgData name="Stijn Weijermars" userId="e364d0b9-009e-4116-b78a-a86aed516e71" providerId="ADAL" clId="{9B5A70A6-E264-418E-9D6B-ED7F2E8DB0D4}" dt="2020-12-01T10:17:25.032" v="1632" actId="2696"/>
        <pc:sldMkLst>
          <pc:docMk/>
          <pc:sldMk cId="3915799332" sldId="1507"/>
        </pc:sldMkLst>
      </pc:sldChg>
      <pc:sldChg chg="new del">
        <pc:chgData name="Stijn Weijermars" userId="e364d0b9-009e-4116-b78a-a86aed516e71" providerId="ADAL" clId="{9B5A70A6-E264-418E-9D6B-ED7F2E8DB0D4}" dt="2020-12-01T10:17:25.032" v="1632" actId="2696"/>
        <pc:sldMkLst>
          <pc:docMk/>
          <pc:sldMk cId="3639834525" sldId="1508"/>
        </pc:sldMkLst>
      </pc:sldChg>
      <pc:sldChg chg="new del">
        <pc:chgData name="Stijn Weijermars" userId="e364d0b9-009e-4116-b78a-a86aed516e71" providerId="ADAL" clId="{9B5A70A6-E264-418E-9D6B-ED7F2E8DB0D4}" dt="2020-12-01T10:17:25.032" v="1632" actId="2696"/>
        <pc:sldMkLst>
          <pc:docMk/>
          <pc:sldMk cId="1290312552" sldId="1509"/>
        </pc:sldMkLst>
      </pc:sldChg>
      <pc:sldChg chg="new del">
        <pc:chgData name="Stijn Weijermars" userId="e364d0b9-009e-4116-b78a-a86aed516e71" providerId="ADAL" clId="{9B5A70A6-E264-418E-9D6B-ED7F2E8DB0D4}" dt="2020-12-01T10:17:25.032" v="1632" actId="2696"/>
        <pc:sldMkLst>
          <pc:docMk/>
          <pc:sldMk cId="1347130093" sldId="1510"/>
        </pc:sldMkLst>
      </pc:sldChg>
      <pc:sldChg chg="new del">
        <pc:chgData name="Stijn Weijermars" userId="e364d0b9-009e-4116-b78a-a86aed516e71" providerId="ADAL" clId="{9B5A70A6-E264-418E-9D6B-ED7F2E8DB0D4}" dt="2020-12-01T10:17:25.032" v="1632" actId="2696"/>
        <pc:sldMkLst>
          <pc:docMk/>
          <pc:sldMk cId="222022126" sldId="1511"/>
        </pc:sldMkLst>
      </pc:sldChg>
      <pc:sldChg chg="new del">
        <pc:chgData name="Stijn Weijermars" userId="e364d0b9-009e-4116-b78a-a86aed516e71" providerId="ADAL" clId="{9B5A70A6-E264-418E-9D6B-ED7F2E8DB0D4}" dt="2020-12-01T10:17:25.032" v="1632" actId="2696"/>
        <pc:sldMkLst>
          <pc:docMk/>
          <pc:sldMk cId="4087522527" sldId="1512"/>
        </pc:sldMkLst>
      </pc:sldChg>
      <pc:sldChg chg="new del">
        <pc:chgData name="Stijn Weijermars" userId="e364d0b9-009e-4116-b78a-a86aed516e71" providerId="ADAL" clId="{9B5A70A6-E264-418E-9D6B-ED7F2E8DB0D4}" dt="2020-12-01T10:17:25.032" v="1632" actId="2696"/>
        <pc:sldMkLst>
          <pc:docMk/>
          <pc:sldMk cId="3083789849" sldId="1513"/>
        </pc:sldMkLst>
      </pc:sldChg>
      <pc:sldChg chg="new del">
        <pc:chgData name="Stijn Weijermars" userId="e364d0b9-009e-4116-b78a-a86aed516e71" providerId="ADAL" clId="{9B5A70A6-E264-418E-9D6B-ED7F2E8DB0D4}" dt="2020-12-01T10:17:25.032" v="1632" actId="2696"/>
        <pc:sldMkLst>
          <pc:docMk/>
          <pc:sldMk cId="925505780" sldId="1514"/>
        </pc:sldMkLst>
      </pc:sldChg>
      <pc:sldChg chg="new del">
        <pc:chgData name="Stijn Weijermars" userId="e364d0b9-009e-4116-b78a-a86aed516e71" providerId="ADAL" clId="{9B5A70A6-E264-418E-9D6B-ED7F2E8DB0D4}" dt="2020-12-01T10:17:25.032" v="1632" actId="2696"/>
        <pc:sldMkLst>
          <pc:docMk/>
          <pc:sldMk cId="381631098" sldId="1515"/>
        </pc:sldMkLst>
      </pc:sldChg>
      <pc:sldChg chg="new del">
        <pc:chgData name="Stijn Weijermars" userId="e364d0b9-009e-4116-b78a-a86aed516e71" providerId="ADAL" clId="{9B5A70A6-E264-418E-9D6B-ED7F2E8DB0D4}" dt="2020-12-01T10:17:25.032" v="1632" actId="2696"/>
        <pc:sldMkLst>
          <pc:docMk/>
          <pc:sldMk cId="2664944111" sldId="1516"/>
        </pc:sldMkLst>
      </pc:sldChg>
      <pc:sldChg chg="new del">
        <pc:chgData name="Stijn Weijermars" userId="e364d0b9-009e-4116-b78a-a86aed516e71" providerId="ADAL" clId="{9B5A70A6-E264-418E-9D6B-ED7F2E8DB0D4}" dt="2020-12-01T10:17:25.032" v="1632" actId="2696"/>
        <pc:sldMkLst>
          <pc:docMk/>
          <pc:sldMk cId="531613593" sldId="1517"/>
        </pc:sldMkLst>
      </pc:sldChg>
      <pc:sldChg chg="new del">
        <pc:chgData name="Stijn Weijermars" userId="e364d0b9-009e-4116-b78a-a86aed516e71" providerId="ADAL" clId="{9B5A70A6-E264-418E-9D6B-ED7F2E8DB0D4}" dt="2020-12-01T10:17:25.032" v="1632" actId="2696"/>
        <pc:sldMkLst>
          <pc:docMk/>
          <pc:sldMk cId="2341479804" sldId="1518"/>
        </pc:sldMkLst>
      </pc:sldChg>
      <pc:sldChg chg="new del">
        <pc:chgData name="Stijn Weijermars" userId="e364d0b9-009e-4116-b78a-a86aed516e71" providerId="ADAL" clId="{9B5A70A6-E264-418E-9D6B-ED7F2E8DB0D4}" dt="2020-12-01T10:17:25.032" v="1632" actId="2696"/>
        <pc:sldMkLst>
          <pc:docMk/>
          <pc:sldMk cId="1093607097" sldId="1519"/>
        </pc:sldMkLst>
      </pc:sldChg>
      <pc:sldChg chg="new del">
        <pc:chgData name="Stijn Weijermars" userId="e364d0b9-009e-4116-b78a-a86aed516e71" providerId="ADAL" clId="{9B5A70A6-E264-418E-9D6B-ED7F2E8DB0D4}" dt="2020-12-01T10:17:25.032" v="1632" actId="2696"/>
        <pc:sldMkLst>
          <pc:docMk/>
          <pc:sldMk cId="2553948193" sldId="1520"/>
        </pc:sldMkLst>
      </pc:sldChg>
      <pc:sldChg chg="new del">
        <pc:chgData name="Stijn Weijermars" userId="e364d0b9-009e-4116-b78a-a86aed516e71" providerId="ADAL" clId="{9B5A70A6-E264-418E-9D6B-ED7F2E8DB0D4}" dt="2020-12-01T10:17:25.032" v="1632" actId="2696"/>
        <pc:sldMkLst>
          <pc:docMk/>
          <pc:sldMk cId="1228026881" sldId="1521"/>
        </pc:sldMkLst>
      </pc:sldChg>
      <pc:sldChg chg="new del">
        <pc:chgData name="Stijn Weijermars" userId="e364d0b9-009e-4116-b78a-a86aed516e71" providerId="ADAL" clId="{9B5A70A6-E264-418E-9D6B-ED7F2E8DB0D4}" dt="2020-12-01T10:17:25.032" v="1632" actId="2696"/>
        <pc:sldMkLst>
          <pc:docMk/>
          <pc:sldMk cId="3201544197" sldId="1522"/>
        </pc:sldMkLst>
      </pc:sldChg>
      <pc:sldChg chg="new del">
        <pc:chgData name="Stijn Weijermars" userId="e364d0b9-009e-4116-b78a-a86aed516e71" providerId="ADAL" clId="{9B5A70A6-E264-418E-9D6B-ED7F2E8DB0D4}" dt="2020-12-01T10:17:25.032" v="1632" actId="2696"/>
        <pc:sldMkLst>
          <pc:docMk/>
          <pc:sldMk cId="1957793785" sldId="1523"/>
        </pc:sldMkLst>
      </pc:sldChg>
      <pc:sldChg chg="new del">
        <pc:chgData name="Stijn Weijermars" userId="e364d0b9-009e-4116-b78a-a86aed516e71" providerId="ADAL" clId="{9B5A70A6-E264-418E-9D6B-ED7F2E8DB0D4}" dt="2020-12-01T10:17:25.032" v="1632" actId="2696"/>
        <pc:sldMkLst>
          <pc:docMk/>
          <pc:sldMk cId="3097314930" sldId="1524"/>
        </pc:sldMkLst>
      </pc:sldChg>
      <pc:sldChg chg="new del">
        <pc:chgData name="Stijn Weijermars" userId="e364d0b9-009e-4116-b78a-a86aed516e71" providerId="ADAL" clId="{9B5A70A6-E264-418E-9D6B-ED7F2E8DB0D4}" dt="2020-12-01T10:17:25.032" v="1632" actId="2696"/>
        <pc:sldMkLst>
          <pc:docMk/>
          <pc:sldMk cId="2275481066" sldId="1525"/>
        </pc:sldMkLst>
      </pc:sldChg>
      <pc:sldChg chg="new del">
        <pc:chgData name="Stijn Weijermars" userId="e364d0b9-009e-4116-b78a-a86aed516e71" providerId="ADAL" clId="{9B5A70A6-E264-418E-9D6B-ED7F2E8DB0D4}" dt="2020-12-01T10:17:25.032" v="1632" actId="2696"/>
        <pc:sldMkLst>
          <pc:docMk/>
          <pc:sldMk cId="2854361257" sldId="1526"/>
        </pc:sldMkLst>
      </pc:sldChg>
      <pc:sldChg chg="new del">
        <pc:chgData name="Stijn Weijermars" userId="e364d0b9-009e-4116-b78a-a86aed516e71" providerId="ADAL" clId="{9B5A70A6-E264-418E-9D6B-ED7F2E8DB0D4}" dt="2020-12-01T10:17:25.032" v="1632" actId="2696"/>
        <pc:sldMkLst>
          <pc:docMk/>
          <pc:sldMk cId="1980782408" sldId="1527"/>
        </pc:sldMkLst>
      </pc:sldChg>
      <pc:sldChg chg="new del">
        <pc:chgData name="Stijn Weijermars" userId="e364d0b9-009e-4116-b78a-a86aed516e71" providerId="ADAL" clId="{9B5A70A6-E264-418E-9D6B-ED7F2E8DB0D4}" dt="2020-12-01T10:17:25.032" v="1632" actId="2696"/>
        <pc:sldMkLst>
          <pc:docMk/>
          <pc:sldMk cId="4283277360" sldId="1528"/>
        </pc:sldMkLst>
      </pc:sldChg>
      <pc:sldChg chg="new del">
        <pc:chgData name="Stijn Weijermars" userId="e364d0b9-009e-4116-b78a-a86aed516e71" providerId="ADAL" clId="{9B5A70A6-E264-418E-9D6B-ED7F2E8DB0D4}" dt="2020-12-01T10:17:25.032" v="1632" actId="2696"/>
        <pc:sldMkLst>
          <pc:docMk/>
          <pc:sldMk cId="3447940599" sldId="1529"/>
        </pc:sldMkLst>
      </pc:sldChg>
      <pc:sldChg chg="new del">
        <pc:chgData name="Stijn Weijermars" userId="e364d0b9-009e-4116-b78a-a86aed516e71" providerId="ADAL" clId="{9B5A70A6-E264-418E-9D6B-ED7F2E8DB0D4}" dt="2020-12-01T10:17:25.032" v="1632" actId="2696"/>
        <pc:sldMkLst>
          <pc:docMk/>
          <pc:sldMk cId="82106944" sldId="1530"/>
        </pc:sldMkLst>
      </pc:sldChg>
      <pc:sldChg chg="new del">
        <pc:chgData name="Stijn Weijermars" userId="e364d0b9-009e-4116-b78a-a86aed516e71" providerId="ADAL" clId="{9B5A70A6-E264-418E-9D6B-ED7F2E8DB0D4}" dt="2020-12-01T10:17:25.032" v="1632" actId="2696"/>
        <pc:sldMkLst>
          <pc:docMk/>
          <pc:sldMk cId="3360669864" sldId="1531"/>
        </pc:sldMkLst>
      </pc:sldChg>
      <pc:sldChg chg="new del">
        <pc:chgData name="Stijn Weijermars" userId="e364d0b9-009e-4116-b78a-a86aed516e71" providerId="ADAL" clId="{9B5A70A6-E264-418E-9D6B-ED7F2E8DB0D4}" dt="2020-12-01T10:17:25.032" v="1632" actId="2696"/>
        <pc:sldMkLst>
          <pc:docMk/>
          <pc:sldMk cId="2277677171" sldId="1532"/>
        </pc:sldMkLst>
      </pc:sldChg>
      <pc:sldChg chg="new del">
        <pc:chgData name="Stijn Weijermars" userId="e364d0b9-009e-4116-b78a-a86aed516e71" providerId="ADAL" clId="{9B5A70A6-E264-418E-9D6B-ED7F2E8DB0D4}" dt="2020-12-01T10:17:25.032" v="1632" actId="2696"/>
        <pc:sldMkLst>
          <pc:docMk/>
          <pc:sldMk cId="2611183570" sldId="1533"/>
        </pc:sldMkLst>
      </pc:sldChg>
      <pc:sldChg chg="new del">
        <pc:chgData name="Stijn Weijermars" userId="e364d0b9-009e-4116-b78a-a86aed516e71" providerId="ADAL" clId="{9B5A70A6-E264-418E-9D6B-ED7F2E8DB0D4}" dt="2020-12-01T10:17:25.032" v="1632" actId="2696"/>
        <pc:sldMkLst>
          <pc:docMk/>
          <pc:sldMk cId="3672919381" sldId="1534"/>
        </pc:sldMkLst>
      </pc:sldChg>
      <pc:sldChg chg="new del">
        <pc:chgData name="Stijn Weijermars" userId="e364d0b9-009e-4116-b78a-a86aed516e71" providerId="ADAL" clId="{9B5A70A6-E264-418E-9D6B-ED7F2E8DB0D4}" dt="2020-12-01T10:17:25.032" v="1632" actId="2696"/>
        <pc:sldMkLst>
          <pc:docMk/>
          <pc:sldMk cId="3009637685" sldId="1535"/>
        </pc:sldMkLst>
      </pc:sldChg>
      <pc:sldChg chg="new del">
        <pc:chgData name="Stijn Weijermars" userId="e364d0b9-009e-4116-b78a-a86aed516e71" providerId="ADAL" clId="{9B5A70A6-E264-418E-9D6B-ED7F2E8DB0D4}" dt="2020-12-01T10:17:25.032" v="1632" actId="2696"/>
        <pc:sldMkLst>
          <pc:docMk/>
          <pc:sldMk cId="4039205648" sldId="1536"/>
        </pc:sldMkLst>
      </pc:sldChg>
      <pc:sldChg chg="new del">
        <pc:chgData name="Stijn Weijermars" userId="e364d0b9-009e-4116-b78a-a86aed516e71" providerId="ADAL" clId="{9B5A70A6-E264-418E-9D6B-ED7F2E8DB0D4}" dt="2020-12-01T10:17:25.032" v="1632" actId="2696"/>
        <pc:sldMkLst>
          <pc:docMk/>
          <pc:sldMk cId="2434840732" sldId="1537"/>
        </pc:sldMkLst>
      </pc:sldChg>
      <pc:sldChg chg="new del">
        <pc:chgData name="Stijn Weijermars" userId="e364d0b9-009e-4116-b78a-a86aed516e71" providerId="ADAL" clId="{9B5A70A6-E264-418E-9D6B-ED7F2E8DB0D4}" dt="2020-12-01T10:17:25.032" v="1632" actId="2696"/>
        <pc:sldMkLst>
          <pc:docMk/>
          <pc:sldMk cId="359782165" sldId="1538"/>
        </pc:sldMkLst>
      </pc:sldChg>
      <pc:sldChg chg="new del">
        <pc:chgData name="Stijn Weijermars" userId="e364d0b9-009e-4116-b78a-a86aed516e71" providerId="ADAL" clId="{9B5A70A6-E264-418E-9D6B-ED7F2E8DB0D4}" dt="2020-12-01T10:17:25.032" v="1632" actId="2696"/>
        <pc:sldMkLst>
          <pc:docMk/>
          <pc:sldMk cId="1988212049" sldId="1539"/>
        </pc:sldMkLst>
      </pc:sldChg>
      <pc:sldChg chg="new del">
        <pc:chgData name="Stijn Weijermars" userId="e364d0b9-009e-4116-b78a-a86aed516e71" providerId="ADAL" clId="{9B5A70A6-E264-418E-9D6B-ED7F2E8DB0D4}" dt="2020-12-01T10:17:25.032" v="1632" actId="2696"/>
        <pc:sldMkLst>
          <pc:docMk/>
          <pc:sldMk cId="3203089080" sldId="1540"/>
        </pc:sldMkLst>
      </pc:sldChg>
      <pc:sldChg chg="new del">
        <pc:chgData name="Stijn Weijermars" userId="e364d0b9-009e-4116-b78a-a86aed516e71" providerId="ADAL" clId="{9B5A70A6-E264-418E-9D6B-ED7F2E8DB0D4}" dt="2020-12-01T10:17:25.032" v="1632" actId="2696"/>
        <pc:sldMkLst>
          <pc:docMk/>
          <pc:sldMk cId="3046737264" sldId="1541"/>
        </pc:sldMkLst>
      </pc:sldChg>
      <pc:sldChg chg="new del">
        <pc:chgData name="Stijn Weijermars" userId="e364d0b9-009e-4116-b78a-a86aed516e71" providerId="ADAL" clId="{9B5A70A6-E264-418E-9D6B-ED7F2E8DB0D4}" dt="2020-12-01T10:17:25.032" v="1632" actId="2696"/>
        <pc:sldMkLst>
          <pc:docMk/>
          <pc:sldMk cId="763201832" sldId="1542"/>
        </pc:sldMkLst>
      </pc:sldChg>
      <pc:sldChg chg="new del">
        <pc:chgData name="Stijn Weijermars" userId="e364d0b9-009e-4116-b78a-a86aed516e71" providerId="ADAL" clId="{9B5A70A6-E264-418E-9D6B-ED7F2E8DB0D4}" dt="2020-12-01T10:17:25.032" v="1632" actId="2696"/>
        <pc:sldMkLst>
          <pc:docMk/>
          <pc:sldMk cId="1002403756" sldId="1543"/>
        </pc:sldMkLst>
      </pc:sldChg>
      <pc:sldChg chg="new del">
        <pc:chgData name="Stijn Weijermars" userId="e364d0b9-009e-4116-b78a-a86aed516e71" providerId="ADAL" clId="{9B5A70A6-E264-418E-9D6B-ED7F2E8DB0D4}" dt="2020-12-01T10:17:25.032" v="1632" actId="2696"/>
        <pc:sldMkLst>
          <pc:docMk/>
          <pc:sldMk cId="3023568800" sldId="1544"/>
        </pc:sldMkLst>
      </pc:sldChg>
      <pc:sldChg chg="new del">
        <pc:chgData name="Stijn Weijermars" userId="e364d0b9-009e-4116-b78a-a86aed516e71" providerId="ADAL" clId="{9B5A70A6-E264-418E-9D6B-ED7F2E8DB0D4}" dt="2020-12-01T10:17:25.032" v="1632" actId="2696"/>
        <pc:sldMkLst>
          <pc:docMk/>
          <pc:sldMk cId="616133122" sldId="1545"/>
        </pc:sldMkLst>
      </pc:sldChg>
      <pc:sldChg chg="new del">
        <pc:chgData name="Stijn Weijermars" userId="e364d0b9-009e-4116-b78a-a86aed516e71" providerId="ADAL" clId="{9B5A70A6-E264-418E-9D6B-ED7F2E8DB0D4}" dt="2020-12-01T10:17:25.032" v="1632" actId="2696"/>
        <pc:sldMkLst>
          <pc:docMk/>
          <pc:sldMk cId="3983097528" sldId="1546"/>
        </pc:sldMkLst>
      </pc:sldChg>
      <pc:sldChg chg="new del">
        <pc:chgData name="Stijn Weijermars" userId="e364d0b9-009e-4116-b78a-a86aed516e71" providerId="ADAL" clId="{9B5A70A6-E264-418E-9D6B-ED7F2E8DB0D4}" dt="2020-12-01T10:17:25.032" v="1632" actId="2696"/>
        <pc:sldMkLst>
          <pc:docMk/>
          <pc:sldMk cId="3659595912" sldId="1547"/>
        </pc:sldMkLst>
      </pc:sldChg>
      <pc:sldChg chg="new del">
        <pc:chgData name="Stijn Weijermars" userId="e364d0b9-009e-4116-b78a-a86aed516e71" providerId="ADAL" clId="{9B5A70A6-E264-418E-9D6B-ED7F2E8DB0D4}" dt="2020-12-01T10:17:25.032" v="1632" actId="2696"/>
        <pc:sldMkLst>
          <pc:docMk/>
          <pc:sldMk cId="2925429038" sldId="1548"/>
        </pc:sldMkLst>
      </pc:sldChg>
      <pc:sldChg chg="new del">
        <pc:chgData name="Stijn Weijermars" userId="e364d0b9-009e-4116-b78a-a86aed516e71" providerId="ADAL" clId="{9B5A70A6-E264-418E-9D6B-ED7F2E8DB0D4}" dt="2020-12-01T10:17:25.032" v="1632" actId="2696"/>
        <pc:sldMkLst>
          <pc:docMk/>
          <pc:sldMk cId="1653308219" sldId="1549"/>
        </pc:sldMkLst>
      </pc:sldChg>
      <pc:sldChg chg="new del">
        <pc:chgData name="Stijn Weijermars" userId="e364d0b9-009e-4116-b78a-a86aed516e71" providerId="ADAL" clId="{9B5A70A6-E264-418E-9D6B-ED7F2E8DB0D4}" dt="2020-12-01T10:17:25.032" v="1632" actId="2696"/>
        <pc:sldMkLst>
          <pc:docMk/>
          <pc:sldMk cId="3168224274" sldId="1550"/>
        </pc:sldMkLst>
      </pc:sldChg>
      <pc:sldChg chg="new del">
        <pc:chgData name="Stijn Weijermars" userId="e364d0b9-009e-4116-b78a-a86aed516e71" providerId="ADAL" clId="{9B5A70A6-E264-418E-9D6B-ED7F2E8DB0D4}" dt="2020-12-01T10:17:25.032" v="1632" actId="2696"/>
        <pc:sldMkLst>
          <pc:docMk/>
          <pc:sldMk cId="3310267736" sldId="1551"/>
        </pc:sldMkLst>
      </pc:sldChg>
      <pc:sldChg chg="new del">
        <pc:chgData name="Stijn Weijermars" userId="e364d0b9-009e-4116-b78a-a86aed516e71" providerId="ADAL" clId="{9B5A70A6-E264-418E-9D6B-ED7F2E8DB0D4}" dt="2020-12-01T10:17:25.032" v="1632" actId="2696"/>
        <pc:sldMkLst>
          <pc:docMk/>
          <pc:sldMk cId="1117855889" sldId="1552"/>
        </pc:sldMkLst>
      </pc:sldChg>
      <pc:sldChg chg="new del">
        <pc:chgData name="Stijn Weijermars" userId="e364d0b9-009e-4116-b78a-a86aed516e71" providerId="ADAL" clId="{9B5A70A6-E264-418E-9D6B-ED7F2E8DB0D4}" dt="2020-12-01T10:17:25.032" v="1632" actId="2696"/>
        <pc:sldMkLst>
          <pc:docMk/>
          <pc:sldMk cId="3487166605" sldId="1553"/>
        </pc:sldMkLst>
      </pc:sldChg>
      <pc:sldChg chg="new del">
        <pc:chgData name="Stijn Weijermars" userId="e364d0b9-009e-4116-b78a-a86aed516e71" providerId="ADAL" clId="{9B5A70A6-E264-418E-9D6B-ED7F2E8DB0D4}" dt="2020-12-01T10:17:25.032" v="1632" actId="2696"/>
        <pc:sldMkLst>
          <pc:docMk/>
          <pc:sldMk cId="1228572472" sldId="1554"/>
        </pc:sldMkLst>
      </pc:sldChg>
      <pc:sldChg chg="new del">
        <pc:chgData name="Stijn Weijermars" userId="e364d0b9-009e-4116-b78a-a86aed516e71" providerId="ADAL" clId="{9B5A70A6-E264-418E-9D6B-ED7F2E8DB0D4}" dt="2020-12-01T10:17:25.032" v="1632" actId="2696"/>
        <pc:sldMkLst>
          <pc:docMk/>
          <pc:sldMk cId="3232685379" sldId="1555"/>
        </pc:sldMkLst>
      </pc:sldChg>
      <pc:sldChg chg="new del">
        <pc:chgData name="Stijn Weijermars" userId="e364d0b9-009e-4116-b78a-a86aed516e71" providerId="ADAL" clId="{9B5A70A6-E264-418E-9D6B-ED7F2E8DB0D4}" dt="2020-12-01T10:17:25.032" v="1632" actId="2696"/>
        <pc:sldMkLst>
          <pc:docMk/>
          <pc:sldMk cId="1311685240" sldId="1556"/>
        </pc:sldMkLst>
      </pc:sldChg>
      <pc:sldChg chg="new del">
        <pc:chgData name="Stijn Weijermars" userId="e364d0b9-009e-4116-b78a-a86aed516e71" providerId="ADAL" clId="{9B5A70A6-E264-418E-9D6B-ED7F2E8DB0D4}" dt="2020-12-01T10:17:25.032" v="1632" actId="2696"/>
        <pc:sldMkLst>
          <pc:docMk/>
          <pc:sldMk cId="2892854248" sldId="1557"/>
        </pc:sldMkLst>
      </pc:sldChg>
      <pc:sldChg chg="new del">
        <pc:chgData name="Stijn Weijermars" userId="e364d0b9-009e-4116-b78a-a86aed516e71" providerId="ADAL" clId="{9B5A70A6-E264-418E-9D6B-ED7F2E8DB0D4}" dt="2020-12-01T10:17:25.032" v="1632" actId="2696"/>
        <pc:sldMkLst>
          <pc:docMk/>
          <pc:sldMk cId="4119747529" sldId="1558"/>
        </pc:sldMkLst>
      </pc:sldChg>
      <pc:sldChg chg="new del">
        <pc:chgData name="Stijn Weijermars" userId="e364d0b9-009e-4116-b78a-a86aed516e71" providerId="ADAL" clId="{9B5A70A6-E264-418E-9D6B-ED7F2E8DB0D4}" dt="2020-12-01T10:17:25.032" v="1632" actId="2696"/>
        <pc:sldMkLst>
          <pc:docMk/>
          <pc:sldMk cId="591403618" sldId="1559"/>
        </pc:sldMkLst>
      </pc:sldChg>
      <pc:sldChg chg="new del">
        <pc:chgData name="Stijn Weijermars" userId="e364d0b9-009e-4116-b78a-a86aed516e71" providerId="ADAL" clId="{9B5A70A6-E264-418E-9D6B-ED7F2E8DB0D4}" dt="2020-12-01T10:17:25.032" v="1632" actId="2696"/>
        <pc:sldMkLst>
          <pc:docMk/>
          <pc:sldMk cId="50949582" sldId="1560"/>
        </pc:sldMkLst>
      </pc:sldChg>
      <pc:sldChg chg="new del">
        <pc:chgData name="Stijn Weijermars" userId="e364d0b9-009e-4116-b78a-a86aed516e71" providerId="ADAL" clId="{9B5A70A6-E264-418E-9D6B-ED7F2E8DB0D4}" dt="2020-12-01T10:17:25.032" v="1632" actId="2696"/>
        <pc:sldMkLst>
          <pc:docMk/>
          <pc:sldMk cId="356923261" sldId="1561"/>
        </pc:sldMkLst>
      </pc:sldChg>
      <pc:sldChg chg="new del">
        <pc:chgData name="Stijn Weijermars" userId="e364d0b9-009e-4116-b78a-a86aed516e71" providerId="ADAL" clId="{9B5A70A6-E264-418E-9D6B-ED7F2E8DB0D4}" dt="2020-12-01T10:17:25.032" v="1632" actId="2696"/>
        <pc:sldMkLst>
          <pc:docMk/>
          <pc:sldMk cId="2969525242" sldId="1562"/>
        </pc:sldMkLst>
      </pc:sldChg>
      <pc:sldChg chg="new del">
        <pc:chgData name="Stijn Weijermars" userId="e364d0b9-009e-4116-b78a-a86aed516e71" providerId="ADAL" clId="{9B5A70A6-E264-418E-9D6B-ED7F2E8DB0D4}" dt="2020-12-01T10:17:25.032" v="1632" actId="2696"/>
        <pc:sldMkLst>
          <pc:docMk/>
          <pc:sldMk cId="3272411724" sldId="1563"/>
        </pc:sldMkLst>
      </pc:sldChg>
      <pc:sldChg chg="new del">
        <pc:chgData name="Stijn Weijermars" userId="e364d0b9-009e-4116-b78a-a86aed516e71" providerId="ADAL" clId="{9B5A70A6-E264-418E-9D6B-ED7F2E8DB0D4}" dt="2020-12-01T10:17:25.032" v="1632" actId="2696"/>
        <pc:sldMkLst>
          <pc:docMk/>
          <pc:sldMk cId="3761815024" sldId="1564"/>
        </pc:sldMkLst>
      </pc:sldChg>
      <pc:sldChg chg="new del">
        <pc:chgData name="Stijn Weijermars" userId="e364d0b9-009e-4116-b78a-a86aed516e71" providerId="ADAL" clId="{9B5A70A6-E264-418E-9D6B-ED7F2E8DB0D4}" dt="2020-12-01T10:17:25.032" v="1632" actId="2696"/>
        <pc:sldMkLst>
          <pc:docMk/>
          <pc:sldMk cId="3366101701" sldId="1565"/>
        </pc:sldMkLst>
      </pc:sldChg>
      <pc:sldChg chg="new del">
        <pc:chgData name="Stijn Weijermars" userId="e364d0b9-009e-4116-b78a-a86aed516e71" providerId="ADAL" clId="{9B5A70A6-E264-418E-9D6B-ED7F2E8DB0D4}" dt="2020-12-01T10:17:25.032" v="1632" actId="2696"/>
        <pc:sldMkLst>
          <pc:docMk/>
          <pc:sldMk cId="3390187004" sldId="1566"/>
        </pc:sldMkLst>
      </pc:sldChg>
      <pc:sldChg chg="new del">
        <pc:chgData name="Stijn Weijermars" userId="e364d0b9-009e-4116-b78a-a86aed516e71" providerId="ADAL" clId="{9B5A70A6-E264-418E-9D6B-ED7F2E8DB0D4}" dt="2020-12-01T10:17:25.032" v="1632" actId="2696"/>
        <pc:sldMkLst>
          <pc:docMk/>
          <pc:sldMk cId="3348612442" sldId="1567"/>
        </pc:sldMkLst>
      </pc:sldChg>
      <pc:sldChg chg="new del">
        <pc:chgData name="Stijn Weijermars" userId="e364d0b9-009e-4116-b78a-a86aed516e71" providerId="ADAL" clId="{9B5A70A6-E264-418E-9D6B-ED7F2E8DB0D4}" dt="2020-12-01T10:17:25.032" v="1632" actId="2696"/>
        <pc:sldMkLst>
          <pc:docMk/>
          <pc:sldMk cId="275402980" sldId="1568"/>
        </pc:sldMkLst>
      </pc:sldChg>
      <pc:sldChg chg="new del">
        <pc:chgData name="Stijn Weijermars" userId="e364d0b9-009e-4116-b78a-a86aed516e71" providerId="ADAL" clId="{9B5A70A6-E264-418E-9D6B-ED7F2E8DB0D4}" dt="2020-12-01T10:17:25.032" v="1632" actId="2696"/>
        <pc:sldMkLst>
          <pc:docMk/>
          <pc:sldMk cId="1293974611" sldId="1569"/>
        </pc:sldMkLst>
      </pc:sldChg>
      <pc:sldChg chg="new del">
        <pc:chgData name="Stijn Weijermars" userId="e364d0b9-009e-4116-b78a-a86aed516e71" providerId="ADAL" clId="{9B5A70A6-E264-418E-9D6B-ED7F2E8DB0D4}" dt="2020-12-01T10:17:25.032" v="1632" actId="2696"/>
        <pc:sldMkLst>
          <pc:docMk/>
          <pc:sldMk cId="1843345946" sldId="1570"/>
        </pc:sldMkLst>
      </pc:sldChg>
      <pc:sldChg chg="new del">
        <pc:chgData name="Stijn Weijermars" userId="e364d0b9-009e-4116-b78a-a86aed516e71" providerId="ADAL" clId="{9B5A70A6-E264-418E-9D6B-ED7F2E8DB0D4}" dt="2020-12-01T10:17:25.032" v="1632" actId="2696"/>
        <pc:sldMkLst>
          <pc:docMk/>
          <pc:sldMk cId="96410846" sldId="1571"/>
        </pc:sldMkLst>
      </pc:sldChg>
      <pc:sldChg chg="new del">
        <pc:chgData name="Stijn Weijermars" userId="e364d0b9-009e-4116-b78a-a86aed516e71" providerId="ADAL" clId="{9B5A70A6-E264-418E-9D6B-ED7F2E8DB0D4}" dt="2020-12-01T10:17:25.032" v="1632" actId="2696"/>
        <pc:sldMkLst>
          <pc:docMk/>
          <pc:sldMk cId="1048728276" sldId="1572"/>
        </pc:sldMkLst>
      </pc:sldChg>
      <pc:sldChg chg="new del">
        <pc:chgData name="Stijn Weijermars" userId="e364d0b9-009e-4116-b78a-a86aed516e71" providerId="ADAL" clId="{9B5A70A6-E264-418E-9D6B-ED7F2E8DB0D4}" dt="2020-12-01T10:17:25.032" v="1632" actId="2696"/>
        <pc:sldMkLst>
          <pc:docMk/>
          <pc:sldMk cId="2654278867" sldId="1573"/>
        </pc:sldMkLst>
      </pc:sldChg>
      <pc:sldChg chg="new del">
        <pc:chgData name="Stijn Weijermars" userId="e364d0b9-009e-4116-b78a-a86aed516e71" providerId="ADAL" clId="{9B5A70A6-E264-418E-9D6B-ED7F2E8DB0D4}" dt="2020-12-01T10:17:25.032" v="1632" actId="2696"/>
        <pc:sldMkLst>
          <pc:docMk/>
          <pc:sldMk cId="50736716" sldId="1574"/>
        </pc:sldMkLst>
      </pc:sldChg>
      <pc:sldChg chg="new del">
        <pc:chgData name="Stijn Weijermars" userId="e364d0b9-009e-4116-b78a-a86aed516e71" providerId="ADAL" clId="{9B5A70A6-E264-418E-9D6B-ED7F2E8DB0D4}" dt="2020-12-01T10:17:25.032" v="1632" actId="2696"/>
        <pc:sldMkLst>
          <pc:docMk/>
          <pc:sldMk cId="3884465171" sldId="1575"/>
        </pc:sldMkLst>
      </pc:sldChg>
      <pc:sldChg chg="new del">
        <pc:chgData name="Stijn Weijermars" userId="e364d0b9-009e-4116-b78a-a86aed516e71" providerId="ADAL" clId="{9B5A70A6-E264-418E-9D6B-ED7F2E8DB0D4}" dt="2020-12-01T10:17:25.032" v="1632" actId="2696"/>
        <pc:sldMkLst>
          <pc:docMk/>
          <pc:sldMk cId="2783778535" sldId="1576"/>
        </pc:sldMkLst>
      </pc:sldChg>
      <pc:sldChg chg="new del">
        <pc:chgData name="Stijn Weijermars" userId="e364d0b9-009e-4116-b78a-a86aed516e71" providerId="ADAL" clId="{9B5A70A6-E264-418E-9D6B-ED7F2E8DB0D4}" dt="2020-12-01T10:17:25.032" v="1632" actId="2696"/>
        <pc:sldMkLst>
          <pc:docMk/>
          <pc:sldMk cId="2081685726" sldId="1577"/>
        </pc:sldMkLst>
      </pc:sldChg>
      <pc:sldChg chg="new del">
        <pc:chgData name="Stijn Weijermars" userId="e364d0b9-009e-4116-b78a-a86aed516e71" providerId="ADAL" clId="{9B5A70A6-E264-418E-9D6B-ED7F2E8DB0D4}" dt="2020-12-01T10:17:25.032" v="1632" actId="2696"/>
        <pc:sldMkLst>
          <pc:docMk/>
          <pc:sldMk cId="1649039381" sldId="1578"/>
        </pc:sldMkLst>
      </pc:sldChg>
      <pc:sldChg chg="new del">
        <pc:chgData name="Stijn Weijermars" userId="e364d0b9-009e-4116-b78a-a86aed516e71" providerId="ADAL" clId="{9B5A70A6-E264-418E-9D6B-ED7F2E8DB0D4}" dt="2020-12-01T10:17:25.032" v="1632" actId="2696"/>
        <pc:sldMkLst>
          <pc:docMk/>
          <pc:sldMk cId="820488528" sldId="1579"/>
        </pc:sldMkLst>
      </pc:sldChg>
      <pc:sldChg chg="new del">
        <pc:chgData name="Stijn Weijermars" userId="e364d0b9-009e-4116-b78a-a86aed516e71" providerId="ADAL" clId="{9B5A70A6-E264-418E-9D6B-ED7F2E8DB0D4}" dt="2020-12-01T10:17:25.032" v="1632" actId="2696"/>
        <pc:sldMkLst>
          <pc:docMk/>
          <pc:sldMk cId="1213451450" sldId="1580"/>
        </pc:sldMkLst>
      </pc:sldChg>
      <pc:sldChg chg="new del">
        <pc:chgData name="Stijn Weijermars" userId="e364d0b9-009e-4116-b78a-a86aed516e71" providerId="ADAL" clId="{9B5A70A6-E264-418E-9D6B-ED7F2E8DB0D4}" dt="2020-12-01T10:17:25.032" v="1632" actId="2696"/>
        <pc:sldMkLst>
          <pc:docMk/>
          <pc:sldMk cId="909204104" sldId="1581"/>
        </pc:sldMkLst>
      </pc:sldChg>
      <pc:sldChg chg="new del">
        <pc:chgData name="Stijn Weijermars" userId="e364d0b9-009e-4116-b78a-a86aed516e71" providerId="ADAL" clId="{9B5A70A6-E264-418E-9D6B-ED7F2E8DB0D4}" dt="2020-12-01T10:17:25.032" v="1632" actId="2696"/>
        <pc:sldMkLst>
          <pc:docMk/>
          <pc:sldMk cId="1563616064" sldId="1582"/>
        </pc:sldMkLst>
      </pc:sldChg>
      <pc:sldChg chg="new del">
        <pc:chgData name="Stijn Weijermars" userId="e364d0b9-009e-4116-b78a-a86aed516e71" providerId="ADAL" clId="{9B5A70A6-E264-418E-9D6B-ED7F2E8DB0D4}" dt="2020-12-01T10:17:25.032" v="1632" actId="2696"/>
        <pc:sldMkLst>
          <pc:docMk/>
          <pc:sldMk cId="3035137347" sldId="1583"/>
        </pc:sldMkLst>
      </pc:sldChg>
      <pc:sldChg chg="new del">
        <pc:chgData name="Stijn Weijermars" userId="e364d0b9-009e-4116-b78a-a86aed516e71" providerId="ADAL" clId="{9B5A70A6-E264-418E-9D6B-ED7F2E8DB0D4}" dt="2020-12-01T10:17:25.032" v="1632" actId="2696"/>
        <pc:sldMkLst>
          <pc:docMk/>
          <pc:sldMk cId="3282264008" sldId="1584"/>
        </pc:sldMkLst>
      </pc:sldChg>
      <pc:sldChg chg="new del">
        <pc:chgData name="Stijn Weijermars" userId="e364d0b9-009e-4116-b78a-a86aed516e71" providerId="ADAL" clId="{9B5A70A6-E264-418E-9D6B-ED7F2E8DB0D4}" dt="2020-12-01T10:17:25.032" v="1632" actId="2696"/>
        <pc:sldMkLst>
          <pc:docMk/>
          <pc:sldMk cId="2452474991" sldId="1585"/>
        </pc:sldMkLst>
      </pc:sldChg>
      <pc:sldChg chg="new del">
        <pc:chgData name="Stijn Weijermars" userId="e364d0b9-009e-4116-b78a-a86aed516e71" providerId="ADAL" clId="{9B5A70A6-E264-418E-9D6B-ED7F2E8DB0D4}" dt="2020-12-01T10:17:25.032" v="1632" actId="2696"/>
        <pc:sldMkLst>
          <pc:docMk/>
          <pc:sldMk cId="472423680" sldId="1586"/>
        </pc:sldMkLst>
      </pc:sldChg>
      <pc:sldChg chg="new del">
        <pc:chgData name="Stijn Weijermars" userId="e364d0b9-009e-4116-b78a-a86aed516e71" providerId="ADAL" clId="{9B5A70A6-E264-418E-9D6B-ED7F2E8DB0D4}" dt="2020-12-01T10:17:25.032" v="1632" actId="2696"/>
        <pc:sldMkLst>
          <pc:docMk/>
          <pc:sldMk cId="605067457" sldId="1587"/>
        </pc:sldMkLst>
      </pc:sldChg>
      <pc:sldChg chg="new del">
        <pc:chgData name="Stijn Weijermars" userId="e364d0b9-009e-4116-b78a-a86aed516e71" providerId="ADAL" clId="{9B5A70A6-E264-418E-9D6B-ED7F2E8DB0D4}" dt="2020-12-01T10:17:25.032" v="1632" actId="2696"/>
        <pc:sldMkLst>
          <pc:docMk/>
          <pc:sldMk cId="3228964074" sldId="1588"/>
        </pc:sldMkLst>
      </pc:sldChg>
      <pc:sldChg chg="new del">
        <pc:chgData name="Stijn Weijermars" userId="e364d0b9-009e-4116-b78a-a86aed516e71" providerId="ADAL" clId="{9B5A70A6-E264-418E-9D6B-ED7F2E8DB0D4}" dt="2020-12-01T10:17:25.032" v="1632" actId="2696"/>
        <pc:sldMkLst>
          <pc:docMk/>
          <pc:sldMk cId="2980857867" sldId="1589"/>
        </pc:sldMkLst>
      </pc:sldChg>
      <pc:sldChg chg="new del">
        <pc:chgData name="Stijn Weijermars" userId="e364d0b9-009e-4116-b78a-a86aed516e71" providerId="ADAL" clId="{9B5A70A6-E264-418E-9D6B-ED7F2E8DB0D4}" dt="2020-12-01T10:17:25.032" v="1632" actId="2696"/>
        <pc:sldMkLst>
          <pc:docMk/>
          <pc:sldMk cId="2281287989" sldId="1590"/>
        </pc:sldMkLst>
      </pc:sldChg>
      <pc:sldChg chg="new del">
        <pc:chgData name="Stijn Weijermars" userId="e364d0b9-009e-4116-b78a-a86aed516e71" providerId="ADAL" clId="{9B5A70A6-E264-418E-9D6B-ED7F2E8DB0D4}" dt="2020-12-01T10:17:25.032" v="1632" actId="2696"/>
        <pc:sldMkLst>
          <pc:docMk/>
          <pc:sldMk cId="1743701975" sldId="1591"/>
        </pc:sldMkLst>
      </pc:sldChg>
      <pc:sldChg chg="new del">
        <pc:chgData name="Stijn Weijermars" userId="e364d0b9-009e-4116-b78a-a86aed516e71" providerId="ADAL" clId="{9B5A70A6-E264-418E-9D6B-ED7F2E8DB0D4}" dt="2020-12-01T10:17:25.032" v="1632" actId="2696"/>
        <pc:sldMkLst>
          <pc:docMk/>
          <pc:sldMk cId="2737549033" sldId="1592"/>
        </pc:sldMkLst>
      </pc:sldChg>
      <pc:sldChg chg="new del">
        <pc:chgData name="Stijn Weijermars" userId="e364d0b9-009e-4116-b78a-a86aed516e71" providerId="ADAL" clId="{9B5A70A6-E264-418E-9D6B-ED7F2E8DB0D4}" dt="2020-12-01T10:17:25.032" v="1632" actId="2696"/>
        <pc:sldMkLst>
          <pc:docMk/>
          <pc:sldMk cId="3958358911" sldId="1593"/>
        </pc:sldMkLst>
      </pc:sldChg>
      <pc:sldChg chg="new del">
        <pc:chgData name="Stijn Weijermars" userId="e364d0b9-009e-4116-b78a-a86aed516e71" providerId="ADAL" clId="{9B5A70A6-E264-418E-9D6B-ED7F2E8DB0D4}" dt="2020-12-01T10:17:25.032" v="1632" actId="2696"/>
        <pc:sldMkLst>
          <pc:docMk/>
          <pc:sldMk cId="1794495511" sldId="1594"/>
        </pc:sldMkLst>
      </pc:sldChg>
      <pc:sldChg chg="new del">
        <pc:chgData name="Stijn Weijermars" userId="e364d0b9-009e-4116-b78a-a86aed516e71" providerId="ADAL" clId="{9B5A70A6-E264-418E-9D6B-ED7F2E8DB0D4}" dt="2020-12-01T10:17:25.032" v="1632" actId="2696"/>
        <pc:sldMkLst>
          <pc:docMk/>
          <pc:sldMk cId="8929208" sldId="1595"/>
        </pc:sldMkLst>
      </pc:sldChg>
      <pc:sldChg chg="new del">
        <pc:chgData name="Stijn Weijermars" userId="e364d0b9-009e-4116-b78a-a86aed516e71" providerId="ADAL" clId="{9B5A70A6-E264-418E-9D6B-ED7F2E8DB0D4}" dt="2020-12-01T10:17:25.032" v="1632" actId="2696"/>
        <pc:sldMkLst>
          <pc:docMk/>
          <pc:sldMk cId="161446339" sldId="1596"/>
        </pc:sldMkLst>
      </pc:sldChg>
      <pc:sldChg chg="new del">
        <pc:chgData name="Stijn Weijermars" userId="e364d0b9-009e-4116-b78a-a86aed516e71" providerId="ADAL" clId="{9B5A70A6-E264-418E-9D6B-ED7F2E8DB0D4}" dt="2020-12-01T10:17:25.032" v="1632" actId="2696"/>
        <pc:sldMkLst>
          <pc:docMk/>
          <pc:sldMk cId="3703160259" sldId="1597"/>
        </pc:sldMkLst>
      </pc:sldChg>
      <pc:sldChg chg="new del">
        <pc:chgData name="Stijn Weijermars" userId="e364d0b9-009e-4116-b78a-a86aed516e71" providerId="ADAL" clId="{9B5A70A6-E264-418E-9D6B-ED7F2E8DB0D4}" dt="2020-12-01T10:17:25.032" v="1632" actId="2696"/>
        <pc:sldMkLst>
          <pc:docMk/>
          <pc:sldMk cId="2300293223" sldId="1598"/>
        </pc:sldMkLst>
      </pc:sldChg>
      <pc:sldChg chg="new del">
        <pc:chgData name="Stijn Weijermars" userId="e364d0b9-009e-4116-b78a-a86aed516e71" providerId="ADAL" clId="{9B5A70A6-E264-418E-9D6B-ED7F2E8DB0D4}" dt="2020-12-01T10:17:25.032" v="1632" actId="2696"/>
        <pc:sldMkLst>
          <pc:docMk/>
          <pc:sldMk cId="2023843334" sldId="1599"/>
        </pc:sldMkLst>
      </pc:sldChg>
      <pc:sldChg chg="new del">
        <pc:chgData name="Stijn Weijermars" userId="e364d0b9-009e-4116-b78a-a86aed516e71" providerId="ADAL" clId="{9B5A70A6-E264-418E-9D6B-ED7F2E8DB0D4}" dt="2020-12-01T10:17:25.032" v="1632" actId="2696"/>
        <pc:sldMkLst>
          <pc:docMk/>
          <pc:sldMk cId="4258906212" sldId="1600"/>
        </pc:sldMkLst>
      </pc:sldChg>
      <pc:sldChg chg="new del">
        <pc:chgData name="Stijn Weijermars" userId="e364d0b9-009e-4116-b78a-a86aed516e71" providerId="ADAL" clId="{9B5A70A6-E264-418E-9D6B-ED7F2E8DB0D4}" dt="2020-12-01T10:17:25.032" v="1632" actId="2696"/>
        <pc:sldMkLst>
          <pc:docMk/>
          <pc:sldMk cId="4172342191" sldId="1601"/>
        </pc:sldMkLst>
      </pc:sldChg>
      <pc:sldChg chg="new del">
        <pc:chgData name="Stijn Weijermars" userId="e364d0b9-009e-4116-b78a-a86aed516e71" providerId="ADAL" clId="{9B5A70A6-E264-418E-9D6B-ED7F2E8DB0D4}" dt="2020-12-01T10:17:25.032" v="1632" actId="2696"/>
        <pc:sldMkLst>
          <pc:docMk/>
          <pc:sldMk cId="3643671435" sldId="1602"/>
        </pc:sldMkLst>
      </pc:sldChg>
      <pc:sldChg chg="new del">
        <pc:chgData name="Stijn Weijermars" userId="e364d0b9-009e-4116-b78a-a86aed516e71" providerId="ADAL" clId="{9B5A70A6-E264-418E-9D6B-ED7F2E8DB0D4}" dt="2020-12-01T10:17:25.032" v="1632" actId="2696"/>
        <pc:sldMkLst>
          <pc:docMk/>
          <pc:sldMk cId="2591962393" sldId="1603"/>
        </pc:sldMkLst>
      </pc:sldChg>
      <pc:sldChg chg="new del">
        <pc:chgData name="Stijn Weijermars" userId="e364d0b9-009e-4116-b78a-a86aed516e71" providerId="ADAL" clId="{9B5A70A6-E264-418E-9D6B-ED7F2E8DB0D4}" dt="2020-12-01T10:17:25.032" v="1632" actId="2696"/>
        <pc:sldMkLst>
          <pc:docMk/>
          <pc:sldMk cId="2141749492" sldId="1604"/>
        </pc:sldMkLst>
      </pc:sldChg>
      <pc:sldChg chg="new del">
        <pc:chgData name="Stijn Weijermars" userId="e364d0b9-009e-4116-b78a-a86aed516e71" providerId="ADAL" clId="{9B5A70A6-E264-418E-9D6B-ED7F2E8DB0D4}" dt="2020-12-01T10:17:25.032" v="1632" actId="2696"/>
        <pc:sldMkLst>
          <pc:docMk/>
          <pc:sldMk cId="85547799" sldId="1605"/>
        </pc:sldMkLst>
      </pc:sldChg>
      <pc:sldChg chg="new del">
        <pc:chgData name="Stijn Weijermars" userId="e364d0b9-009e-4116-b78a-a86aed516e71" providerId="ADAL" clId="{9B5A70A6-E264-418E-9D6B-ED7F2E8DB0D4}" dt="2020-12-01T10:17:25.032" v="1632" actId="2696"/>
        <pc:sldMkLst>
          <pc:docMk/>
          <pc:sldMk cId="1650019284" sldId="1606"/>
        </pc:sldMkLst>
      </pc:sldChg>
      <pc:sldChg chg="new del">
        <pc:chgData name="Stijn Weijermars" userId="e364d0b9-009e-4116-b78a-a86aed516e71" providerId="ADAL" clId="{9B5A70A6-E264-418E-9D6B-ED7F2E8DB0D4}" dt="2020-12-01T10:17:25.032" v="1632" actId="2696"/>
        <pc:sldMkLst>
          <pc:docMk/>
          <pc:sldMk cId="2800566096" sldId="1607"/>
        </pc:sldMkLst>
      </pc:sldChg>
      <pc:sldChg chg="new del">
        <pc:chgData name="Stijn Weijermars" userId="e364d0b9-009e-4116-b78a-a86aed516e71" providerId="ADAL" clId="{9B5A70A6-E264-418E-9D6B-ED7F2E8DB0D4}" dt="2020-12-01T10:17:25.032" v="1632" actId="2696"/>
        <pc:sldMkLst>
          <pc:docMk/>
          <pc:sldMk cId="2477948947" sldId="1608"/>
        </pc:sldMkLst>
      </pc:sldChg>
      <pc:sldChg chg="new del">
        <pc:chgData name="Stijn Weijermars" userId="e364d0b9-009e-4116-b78a-a86aed516e71" providerId="ADAL" clId="{9B5A70A6-E264-418E-9D6B-ED7F2E8DB0D4}" dt="2020-12-01T10:17:25.032" v="1632" actId="2696"/>
        <pc:sldMkLst>
          <pc:docMk/>
          <pc:sldMk cId="1427268374" sldId="1609"/>
        </pc:sldMkLst>
      </pc:sldChg>
      <pc:sldChg chg="new del">
        <pc:chgData name="Stijn Weijermars" userId="e364d0b9-009e-4116-b78a-a86aed516e71" providerId="ADAL" clId="{9B5A70A6-E264-418E-9D6B-ED7F2E8DB0D4}" dt="2020-12-01T10:17:25.032" v="1632" actId="2696"/>
        <pc:sldMkLst>
          <pc:docMk/>
          <pc:sldMk cId="2257222502" sldId="1610"/>
        </pc:sldMkLst>
      </pc:sldChg>
      <pc:sldChg chg="new del">
        <pc:chgData name="Stijn Weijermars" userId="e364d0b9-009e-4116-b78a-a86aed516e71" providerId="ADAL" clId="{9B5A70A6-E264-418E-9D6B-ED7F2E8DB0D4}" dt="2020-12-01T10:17:25.032" v="1632" actId="2696"/>
        <pc:sldMkLst>
          <pc:docMk/>
          <pc:sldMk cId="2913596713" sldId="1611"/>
        </pc:sldMkLst>
      </pc:sldChg>
      <pc:sldChg chg="new del">
        <pc:chgData name="Stijn Weijermars" userId="e364d0b9-009e-4116-b78a-a86aed516e71" providerId="ADAL" clId="{9B5A70A6-E264-418E-9D6B-ED7F2E8DB0D4}" dt="2020-12-01T10:17:25.032" v="1632" actId="2696"/>
        <pc:sldMkLst>
          <pc:docMk/>
          <pc:sldMk cId="3355649685" sldId="1612"/>
        </pc:sldMkLst>
      </pc:sldChg>
      <pc:sldChg chg="new del">
        <pc:chgData name="Stijn Weijermars" userId="e364d0b9-009e-4116-b78a-a86aed516e71" providerId="ADAL" clId="{9B5A70A6-E264-418E-9D6B-ED7F2E8DB0D4}" dt="2020-12-01T10:17:25.032" v="1632" actId="2696"/>
        <pc:sldMkLst>
          <pc:docMk/>
          <pc:sldMk cId="1139244767" sldId="1613"/>
        </pc:sldMkLst>
      </pc:sldChg>
      <pc:sldChg chg="new del">
        <pc:chgData name="Stijn Weijermars" userId="e364d0b9-009e-4116-b78a-a86aed516e71" providerId="ADAL" clId="{9B5A70A6-E264-418E-9D6B-ED7F2E8DB0D4}" dt="2020-12-01T10:17:25.032" v="1632" actId="2696"/>
        <pc:sldMkLst>
          <pc:docMk/>
          <pc:sldMk cId="3961774696" sldId="1614"/>
        </pc:sldMkLst>
      </pc:sldChg>
      <pc:sldChg chg="new del">
        <pc:chgData name="Stijn Weijermars" userId="e364d0b9-009e-4116-b78a-a86aed516e71" providerId="ADAL" clId="{9B5A70A6-E264-418E-9D6B-ED7F2E8DB0D4}" dt="2020-12-01T10:17:25.032" v="1632" actId="2696"/>
        <pc:sldMkLst>
          <pc:docMk/>
          <pc:sldMk cId="1586171614" sldId="1615"/>
        </pc:sldMkLst>
      </pc:sldChg>
      <pc:sldChg chg="new del">
        <pc:chgData name="Stijn Weijermars" userId="e364d0b9-009e-4116-b78a-a86aed516e71" providerId="ADAL" clId="{9B5A70A6-E264-418E-9D6B-ED7F2E8DB0D4}" dt="2020-12-01T10:17:25.032" v="1632" actId="2696"/>
        <pc:sldMkLst>
          <pc:docMk/>
          <pc:sldMk cId="1115734461" sldId="1616"/>
        </pc:sldMkLst>
      </pc:sldChg>
      <pc:sldChg chg="new del">
        <pc:chgData name="Stijn Weijermars" userId="e364d0b9-009e-4116-b78a-a86aed516e71" providerId="ADAL" clId="{9B5A70A6-E264-418E-9D6B-ED7F2E8DB0D4}" dt="2020-12-01T10:17:25.032" v="1632" actId="2696"/>
        <pc:sldMkLst>
          <pc:docMk/>
          <pc:sldMk cId="575965941" sldId="1617"/>
        </pc:sldMkLst>
      </pc:sldChg>
      <pc:sldChg chg="new del">
        <pc:chgData name="Stijn Weijermars" userId="e364d0b9-009e-4116-b78a-a86aed516e71" providerId="ADAL" clId="{9B5A70A6-E264-418E-9D6B-ED7F2E8DB0D4}" dt="2020-12-01T10:17:25.032" v="1632" actId="2696"/>
        <pc:sldMkLst>
          <pc:docMk/>
          <pc:sldMk cId="4190348840" sldId="1618"/>
        </pc:sldMkLst>
      </pc:sldChg>
      <pc:sldChg chg="new del">
        <pc:chgData name="Stijn Weijermars" userId="e364d0b9-009e-4116-b78a-a86aed516e71" providerId="ADAL" clId="{9B5A70A6-E264-418E-9D6B-ED7F2E8DB0D4}" dt="2020-12-01T10:17:25.032" v="1632" actId="2696"/>
        <pc:sldMkLst>
          <pc:docMk/>
          <pc:sldMk cId="2282891817" sldId="1619"/>
        </pc:sldMkLst>
      </pc:sldChg>
      <pc:sldChg chg="new del">
        <pc:chgData name="Stijn Weijermars" userId="e364d0b9-009e-4116-b78a-a86aed516e71" providerId="ADAL" clId="{9B5A70A6-E264-418E-9D6B-ED7F2E8DB0D4}" dt="2020-12-01T10:17:25.032" v="1632" actId="2696"/>
        <pc:sldMkLst>
          <pc:docMk/>
          <pc:sldMk cId="1534843094" sldId="1620"/>
        </pc:sldMkLst>
      </pc:sldChg>
      <pc:sldChg chg="new del">
        <pc:chgData name="Stijn Weijermars" userId="e364d0b9-009e-4116-b78a-a86aed516e71" providerId="ADAL" clId="{9B5A70A6-E264-418E-9D6B-ED7F2E8DB0D4}" dt="2020-12-01T10:17:25.032" v="1632" actId="2696"/>
        <pc:sldMkLst>
          <pc:docMk/>
          <pc:sldMk cId="4017978166" sldId="1621"/>
        </pc:sldMkLst>
      </pc:sldChg>
      <pc:sldChg chg="new del">
        <pc:chgData name="Stijn Weijermars" userId="e364d0b9-009e-4116-b78a-a86aed516e71" providerId="ADAL" clId="{9B5A70A6-E264-418E-9D6B-ED7F2E8DB0D4}" dt="2020-12-01T10:17:25.032" v="1632" actId="2696"/>
        <pc:sldMkLst>
          <pc:docMk/>
          <pc:sldMk cId="893628607" sldId="1622"/>
        </pc:sldMkLst>
      </pc:sldChg>
      <pc:sldChg chg="new del">
        <pc:chgData name="Stijn Weijermars" userId="e364d0b9-009e-4116-b78a-a86aed516e71" providerId="ADAL" clId="{9B5A70A6-E264-418E-9D6B-ED7F2E8DB0D4}" dt="2020-12-01T10:17:25.032" v="1632" actId="2696"/>
        <pc:sldMkLst>
          <pc:docMk/>
          <pc:sldMk cId="3506945076" sldId="1623"/>
        </pc:sldMkLst>
      </pc:sldChg>
      <pc:sldChg chg="new del">
        <pc:chgData name="Stijn Weijermars" userId="e364d0b9-009e-4116-b78a-a86aed516e71" providerId="ADAL" clId="{9B5A70A6-E264-418E-9D6B-ED7F2E8DB0D4}" dt="2020-12-01T10:17:25.032" v="1632" actId="2696"/>
        <pc:sldMkLst>
          <pc:docMk/>
          <pc:sldMk cId="3321654300" sldId="1624"/>
        </pc:sldMkLst>
      </pc:sldChg>
      <pc:sldChg chg="new del">
        <pc:chgData name="Stijn Weijermars" userId="e364d0b9-009e-4116-b78a-a86aed516e71" providerId="ADAL" clId="{9B5A70A6-E264-418E-9D6B-ED7F2E8DB0D4}" dt="2020-12-01T10:17:25.032" v="1632" actId="2696"/>
        <pc:sldMkLst>
          <pc:docMk/>
          <pc:sldMk cId="3099484723" sldId="1625"/>
        </pc:sldMkLst>
      </pc:sldChg>
      <pc:sldChg chg="new del">
        <pc:chgData name="Stijn Weijermars" userId="e364d0b9-009e-4116-b78a-a86aed516e71" providerId="ADAL" clId="{9B5A70A6-E264-418E-9D6B-ED7F2E8DB0D4}" dt="2020-12-01T10:17:25.032" v="1632" actId="2696"/>
        <pc:sldMkLst>
          <pc:docMk/>
          <pc:sldMk cId="537576988" sldId="1626"/>
        </pc:sldMkLst>
      </pc:sldChg>
      <pc:sldChg chg="new del">
        <pc:chgData name="Stijn Weijermars" userId="e364d0b9-009e-4116-b78a-a86aed516e71" providerId="ADAL" clId="{9B5A70A6-E264-418E-9D6B-ED7F2E8DB0D4}" dt="2020-12-01T10:17:25.032" v="1632" actId="2696"/>
        <pc:sldMkLst>
          <pc:docMk/>
          <pc:sldMk cId="2762791110" sldId="1627"/>
        </pc:sldMkLst>
      </pc:sldChg>
      <pc:sldChg chg="new del">
        <pc:chgData name="Stijn Weijermars" userId="e364d0b9-009e-4116-b78a-a86aed516e71" providerId="ADAL" clId="{9B5A70A6-E264-418E-9D6B-ED7F2E8DB0D4}" dt="2020-12-01T10:17:25.032" v="1632" actId="2696"/>
        <pc:sldMkLst>
          <pc:docMk/>
          <pc:sldMk cId="320561720" sldId="1628"/>
        </pc:sldMkLst>
      </pc:sldChg>
      <pc:sldChg chg="new del">
        <pc:chgData name="Stijn Weijermars" userId="e364d0b9-009e-4116-b78a-a86aed516e71" providerId="ADAL" clId="{9B5A70A6-E264-418E-9D6B-ED7F2E8DB0D4}" dt="2020-12-01T10:17:25.032" v="1632" actId="2696"/>
        <pc:sldMkLst>
          <pc:docMk/>
          <pc:sldMk cId="10123067" sldId="1629"/>
        </pc:sldMkLst>
      </pc:sldChg>
      <pc:sldChg chg="new del">
        <pc:chgData name="Stijn Weijermars" userId="e364d0b9-009e-4116-b78a-a86aed516e71" providerId="ADAL" clId="{9B5A70A6-E264-418E-9D6B-ED7F2E8DB0D4}" dt="2020-12-01T10:17:25.032" v="1632" actId="2696"/>
        <pc:sldMkLst>
          <pc:docMk/>
          <pc:sldMk cId="320602492" sldId="1630"/>
        </pc:sldMkLst>
      </pc:sldChg>
      <pc:sldChg chg="new del">
        <pc:chgData name="Stijn Weijermars" userId="e364d0b9-009e-4116-b78a-a86aed516e71" providerId="ADAL" clId="{9B5A70A6-E264-418E-9D6B-ED7F2E8DB0D4}" dt="2020-12-01T10:17:25.032" v="1632" actId="2696"/>
        <pc:sldMkLst>
          <pc:docMk/>
          <pc:sldMk cId="3110070534" sldId="1631"/>
        </pc:sldMkLst>
      </pc:sldChg>
      <pc:sldChg chg="new del">
        <pc:chgData name="Stijn Weijermars" userId="e364d0b9-009e-4116-b78a-a86aed516e71" providerId="ADAL" clId="{9B5A70A6-E264-418E-9D6B-ED7F2E8DB0D4}" dt="2020-12-01T10:17:25.032" v="1632" actId="2696"/>
        <pc:sldMkLst>
          <pc:docMk/>
          <pc:sldMk cId="4251349127" sldId="1632"/>
        </pc:sldMkLst>
      </pc:sldChg>
      <pc:sldChg chg="new del">
        <pc:chgData name="Stijn Weijermars" userId="e364d0b9-009e-4116-b78a-a86aed516e71" providerId="ADAL" clId="{9B5A70A6-E264-418E-9D6B-ED7F2E8DB0D4}" dt="2020-12-01T10:17:25.032" v="1632" actId="2696"/>
        <pc:sldMkLst>
          <pc:docMk/>
          <pc:sldMk cId="3800052452" sldId="1633"/>
        </pc:sldMkLst>
      </pc:sldChg>
      <pc:sldChg chg="new del">
        <pc:chgData name="Stijn Weijermars" userId="e364d0b9-009e-4116-b78a-a86aed516e71" providerId="ADAL" clId="{9B5A70A6-E264-418E-9D6B-ED7F2E8DB0D4}" dt="2020-12-01T10:17:25.032" v="1632" actId="2696"/>
        <pc:sldMkLst>
          <pc:docMk/>
          <pc:sldMk cId="2450478065" sldId="1634"/>
        </pc:sldMkLst>
      </pc:sldChg>
      <pc:sldChg chg="new del">
        <pc:chgData name="Stijn Weijermars" userId="e364d0b9-009e-4116-b78a-a86aed516e71" providerId="ADAL" clId="{9B5A70A6-E264-418E-9D6B-ED7F2E8DB0D4}" dt="2020-12-01T10:17:25.032" v="1632" actId="2696"/>
        <pc:sldMkLst>
          <pc:docMk/>
          <pc:sldMk cId="1072156053" sldId="1635"/>
        </pc:sldMkLst>
      </pc:sldChg>
      <pc:sldChg chg="new del">
        <pc:chgData name="Stijn Weijermars" userId="e364d0b9-009e-4116-b78a-a86aed516e71" providerId="ADAL" clId="{9B5A70A6-E264-418E-9D6B-ED7F2E8DB0D4}" dt="2020-12-01T10:17:25.032" v="1632" actId="2696"/>
        <pc:sldMkLst>
          <pc:docMk/>
          <pc:sldMk cId="575751063" sldId="1636"/>
        </pc:sldMkLst>
      </pc:sldChg>
      <pc:sldChg chg="new del">
        <pc:chgData name="Stijn Weijermars" userId="e364d0b9-009e-4116-b78a-a86aed516e71" providerId="ADAL" clId="{9B5A70A6-E264-418E-9D6B-ED7F2E8DB0D4}" dt="2020-12-01T10:17:25.032" v="1632" actId="2696"/>
        <pc:sldMkLst>
          <pc:docMk/>
          <pc:sldMk cId="476570365" sldId="1637"/>
        </pc:sldMkLst>
      </pc:sldChg>
      <pc:sldChg chg="new del">
        <pc:chgData name="Stijn Weijermars" userId="e364d0b9-009e-4116-b78a-a86aed516e71" providerId="ADAL" clId="{9B5A70A6-E264-418E-9D6B-ED7F2E8DB0D4}" dt="2020-12-01T10:17:25.032" v="1632" actId="2696"/>
        <pc:sldMkLst>
          <pc:docMk/>
          <pc:sldMk cId="2799143676" sldId="1638"/>
        </pc:sldMkLst>
      </pc:sldChg>
      <pc:sldChg chg="new del">
        <pc:chgData name="Stijn Weijermars" userId="e364d0b9-009e-4116-b78a-a86aed516e71" providerId="ADAL" clId="{9B5A70A6-E264-418E-9D6B-ED7F2E8DB0D4}" dt="2020-12-01T10:17:25.032" v="1632" actId="2696"/>
        <pc:sldMkLst>
          <pc:docMk/>
          <pc:sldMk cId="2367952285" sldId="1639"/>
        </pc:sldMkLst>
      </pc:sldChg>
      <pc:sldChg chg="new del">
        <pc:chgData name="Stijn Weijermars" userId="e364d0b9-009e-4116-b78a-a86aed516e71" providerId="ADAL" clId="{9B5A70A6-E264-418E-9D6B-ED7F2E8DB0D4}" dt="2020-12-01T10:17:25.032" v="1632" actId="2696"/>
        <pc:sldMkLst>
          <pc:docMk/>
          <pc:sldMk cId="4002157709" sldId="1640"/>
        </pc:sldMkLst>
      </pc:sldChg>
      <pc:sldChg chg="new del">
        <pc:chgData name="Stijn Weijermars" userId="e364d0b9-009e-4116-b78a-a86aed516e71" providerId="ADAL" clId="{9B5A70A6-E264-418E-9D6B-ED7F2E8DB0D4}" dt="2020-12-01T10:17:25.032" v="1632" actId="2696"/>
        <pc:sldMkLst>
          <pc:docMk/>
          <pc:sldMk cId="4168467209" sldId="1641"/>
        </pc:sldMkLst>
      </pc:sldChg>
      <pc:sldChg chg="new del">
        <pc:chgData name="Stijn Weijermars" userId="e364d0b9-009e-4116-b78a-a86aed516e71" providerId="ADAL" clId="{9B5A70A6-E264-418E-9D6B-ED7F2E8DB0D4}" dt="2020-12-01T10:17:25.032" v="1632" actId="2696"/>
        <pc:sldMkLst>
          <pc:docMk/>
          <pc:sldMk cId="3527638822" sldId="1642"/>
        </pc:sldMkLst>
      </pc:sldChg>
      <pc:sldChg chg="new del">
        <pc:chgData name="Stijn Weijermars" userId="e364d0b9-009e-4116-b78a-a86aed516e71" providerId="ADAL" clId="{9B5A70A6-E264-418E-9D6B-ED7F2E8DB0D4}" dt="2020-12-01T10:17:25.032" v="1632" actId="2696"/>
        <pc:sldMkLst>
          <pc:docMk/>
          <pc:sldMk cId="3430375636" sldId="1643"/>
        </pc:sldMkLst>
      </pc:sldChg>
      <pc:sldChg chg="new del">
        <pc:chgData name="Stijn Weijermars" userId="e364d0b9-009e-4116-b78a-a86aed516e71" providerId="ADAL" clId="{9B5A70A6-E264-418E-9D6B-ED7F2E8DB0D4}" dt="2020-12-01T10:17:25.032" v="1632" actId="2696"/>
        <pc:sldMkLst>
          <pc:docMk/>
          <pc:sldMk cId="1048324056" sldId="1644"/>
        </pc:sldMkLst>
      </pc:sldChg>
      <pc:sldChg chg="new del">
        <pc:chgData name="Stijn Weijermars" userId="e364d0b9-009e-4116-b78a-a86aed516e71" providerId="ADAL" clId="{9B5A70A6-E264-418E-9D6B-ED7F2E8DB0D4}" dt="2020-12-01T10:17:25.032" v="1632" actId="2696"/>
        <pc:sldMkLst>
          <pc:docMk/>
          <pc:sldMk cId="881219868" sldId="1645"/>
        </pc:sldMkLst>
      </pc:sldChg>
      <pc:sldChg chg="new del">
        <pc:chgData name="Stijn Weijermars" userId="e364d0b9-009e-4116-b78a-a86aed516e71" providerId="ADAL" clId="{9B5A70A6-E264-418E-9D6B-ED7F2E8DB0D4}" dt="2020-12-01T10:17:25.032" v="1632" actId="2696"/>
        <pc:sldMkLst>
          <pc:docMk/>
          <pc:sldMk cId="3748060789" sldId="1646"/>
        </pc:sldMkLst>
      </pc:sldChg>
      <pc:sldChg chg="new del">
        <pc:chgData name="Stijn Weijermars" userId="e364d0b9-009e-4116-b78a-a86aed516e71" providerId="ADAL" clId="{9B5A70A6-E264-418E-9D6B-ED7F2E8DB0D4}" dt="2020-12-01T10:17:25.032" v="1632" actId="2696"/>
        <pc:sldMkLst>
          <pc:docMk/>
          <pc:sldMk cId="1170039858" sldId="1647"/>
        </pc:sldMkLst>
      </pc:sldChg>
      <pc:sldChg chg="new del">
        <pc:chgData name="Stijn Weijermars" userId="e364d0b9-009e-4116-b78a-a86aed516e71" providerId="ADAL" clId="{9B5A70A6-E264-418E-9D6B-ED7F2E8DB0D4}" dt="2020-12-01T10:17:25.032" v="1632" actId="2696"/>
        <pc:sldMkLst>
          <pc:docMk/>
          <pc:sldMk cId="3416926501" sldId="1648"/>
        </pc:sldMkLst>
      </pc:sldChg>
      <pc:sldChg chg="new del">
        <pc:chgData name="Stijn Weijermars" userId="e364d0b9-009e-4116-b78a-a86aed516e71" providerId="ADAL" clId="{9B5A70A6-E264-418E-9D6B-ED7F2E8DB0D4}" dt="2020-12-01T10:17:25.032" v="1632" actId="2696"/>
        <pc:sldMkLst>
          <pc:docMk/>
          <pc:sldMk cId="3414730523" sldId="1649"/>
        </pc:sldMkLst>
      </pc:sldChg>
      <pc:sldChg chg="new del">
        <pc:chgData name="Stijn Weijermars" userId="e364d0b9-009e-4116-b78a-a86aed516e71" providerId="ADAL" clId="{9B5A70A6-E264-418E-9D6B-ED7F2E8DB0D4}" dt="2020-12-01T10:17:25.032" v="1632" actId="2696"/>
        <pc:sldMkLst>
          <pc:docMk/>
          <pc:sldMk cId="2368172080" sldId="1650"/>
        </pc:sldMkLst>
      </pc:sldChg>
      <pc:sldChg chg="new del">
        <pc:chgData name="Stijn Weijermars" userId="e364d0b9-009e-4116-b78a-a86aed516e71" providerId="ADAL" clId="{9B5A70A6-E264-418E-9D6B-ED7F2E8DB0D4}" dt="2020-12-01T10:17:25.032" v="1632" actId="2696"/>
        <pc:sldMkLst>
          <pc:docMk/>
          <pc:sldMk cId="1433506505" sldId="1651"/>
        </pc:sldMkLst>
      </pc:sldChg>
      <pc:sldChg chg="new del">
        <pc:chgData name="Stijn Weijermars" userId="e364d0b9-009e-4116-b78a-a86aed516e71" providerId="ADAL" clId="{9B5A70A6-E264-418E-9D6B-ED7F2E8DB0D4}" dt="2020-12-01T10:17:25.032" v="1632" actId="2696"/>
        <pc:sldMkLst>
          <pc:docMk/>
          <pc:sldMk cId="3384261776" sldId="1652"/>
        </pc:sldMkLst>
      </pc:sldChg>
      <pc:sldChg chg="new del">
        <pc:chgData name="Stijn Weijermars" userId="e364d0b9-009e-4116-b78a-a86aed516e71" providerId="ADAL" clId="{9B5A70A6-E264-418E-9D6B-ED7F2E8DB0D4}" dt="2020-12-01T10:17:25.032" v="1632" actId="2696"/>
        <pc:sldMkLst>
          <pc:docMk/>
          <pc:sldMk cId="177424983" sldId="1653"/>
        </pc:sldMkLst>
      </pc:sldChg>
      <pc:sldChg chg="new del">
        <pc:chgData name="Stijn Weijermars" userId="e364d0b9-009e-4116-b78a-a86aed516e71" providerId="ADAL" clId="{9B5A70A6-E264-418E-9D6B-ED7F2E8DB0D4}" dt="2020-12-01T10:17:25.032" v="1632" actId="2696"/>
        <pc:sldMkLst>
          <pc:docMk/>
          <pc:sldMk cId="3729837451" sldId="1654"/>
        </pc:sldMkLst>
      </pc:sldChg>
      <pc:sldChg chg="new del">
        <pc:chgData name="Stijn Weijermars" userId="e364d0b9-009e-4116-b78a-a86aed516e71" providerId="ADAL" clId="{9B5A70A6-E264-418E-9D6B-ED7F2E8DB0D4}" dt="2020-12-01T10:17:25.032" v="1632" actId="2696"/>
        <pc:sldMkLst>
          <pc:docMk/>
          <pc:sldMk cId="3471759318" sldId="1655"/>
        </pc:sldMkLst>
      </pc:sldChg>
      <pc:sldChg chg="new del">
        <pc:chgData name="Stijn Weijermars" userId="e364d0b9-009e-4116-b78a-a86aed516e71" providerId="ADAL" clId="{9B5A70A6-E264-418E-9D6B-ED7F2E8DB0D4}" dt="2020-12-01T10:17:25.032" v="1632" actId="2696"/>
        <pc:sldMkLst>
          <pc:docMk/>
          <pc:sldMk cId="1168346894" sldId="1656"/>
        </pc:sldMkLst>
      </pc:sldChg>
      <pc:sldChg chg="new del">
        <pc:chgData name="Stijn Weijermars" userId="e364d0b9-009e-4116-b78a-a86aed516e71" providerId="ADAL" clId="{9B5A70A6-E264-418E-9D6B-ED7F2E8DB0D4}" dt="2020-12-01T10:17:25.032" v="1632" actId="2696"/>
        <pc:sldMkLst>
          <pc:docMk/>
          <pc:sldMk cId="532642352" sldId="1657"/>
        </pc:sldMkLst>
      </pc:sldChg>
      <pc:sldChg chg="new del">
        <pc:chgData name="Stijn Weijermars" userId="e364d0b9-009e-4116-b78a-a86aed516e71" providerId="ADAL" clId="{9B5A70A6-E264-418E-9D6B-ED7F2E8DB0D4}" dt="2020-12-01T10:17:25.032" v="1632" actId="2696"/>
        <pc:sldMkLst>
          <pc:docMk/>
          <pc:sldMk cId="2861742916" sldId="1658"/>
        </pc:sldMkLst>
      </pc:sldChg>
      <pc:sldChg chg="new del">
        <pc:chgData name="Stijn Weijermars" userId="e364d0b9-009e-4116-b78a-a86aed516e71" providerId="ADAL" clId="{9B5A70A6-E264-418E-9D6B-ED7F2E8DB0D4}" dt="2020-12-01T10:17:25.032" v="1632" actId="2696"/>
        <pc:sldMkLst>
          <pc:docMk/>
          <pc:sldMk cId="4027117933" sldId="1659"/>
        </pc:sldMkLst>
      </pc:sldChg>
      <pc:sldChg chg="new del">
        <pc:chgData name="Stijn Weijermars" userId="e364d0b9-009e-4116-b78a-a86aed516e71" providerId="ADAL" clId="{9B5A70A6-E264-418E-9D6B-ED7F2E8DB0D4}" dt="2020-12-01T10:17:25.032" v="1632" actId="2696"/>
        <pc:sldMkLst>
          <pc:docMk/>
          <pc:sldMk cId="334953984" sldId="1660"/>
        </pc:sldMkLst>
      </pc:sldChg>
      <pc:sldChg chg="new del">
        <pc:chgData name="Stijn Weijermars" userId="e364d0b9-009e-4116-b78a-a86aed516e71" providerId="ADAL" clId="{9B5A70A6-E264-418E-9D6B-ED7F2E8DB0D4}" dt="2020-12-01T10:17:25.032" v="1632" actId="2696"/>
        <pc:sldMkLst>
          <pc:docMk/>
          <pc:sldMk cId="2116015929" sldId="1661"/>
        </pc:sldMkLst>
      </pc:sldChg>
      <pc:sldChg chg="new del">
        <pc:chgData name="Stijn Weijermars" userId="e364d0b9-009e-4116-b78a-a86aed516e71" providerId="ADAL" clId="{9B5A70A6-E264-418E-9D6B-ED7F2E8DB0D4}" dt="2020-12-01T10:17:25.032" v="1632" actId="2696"/>
        <pc:sldMkLst>
          <pc:docMk/>
          <pc:sldMk cId="3530602874" sldId="1662"/>
        </pc:sldMkLst>
      </pc:sldChg>
      <pc:sldChg chg="new del">
        <pc:chgData name="Stijn Weijermars" userId="e364d0b9-009e-4116-b78a-a86aed516e71" providerId="ADAL" clId="{9B5A70A6-E264-418E-9D6B-ED7F2E8DB0D4}" dt="2020-12-01T10:17:25.032" v="1632" actId="2696"/>
        <pc:sldMkLst>
          <pc:docMk/>
          <pc:sldMk cId="1701983164" sldId="1663"/>
        </pc:sldMkLst>
      </pc:sldChg>
      <pc:sldChg chg="new del">
        <pc:chgData name="Stijn Weijermars" userId="e364d0b9-009e-4116-b78a-a86aed516e71" providerId="ADAL" clId="{9B5A70A6-E264-418E-9D6B-ED7F2E8DB0D4}" dt="2020-12-01T10:17:25.032" v="1632" actId="2696"/>
        <pc:sldMkLst>
          <pc:docMk/>
          <pc:sldMk cId="689885915" sldId="1664"/>
        </pc:sldMkLst>
      </pc:sldChg>
      <pc:sldChg chg="new del">
        <pc:chgData name="Stijn Weijermars" userId="e364d0b9-009e-4116-b78a-a86aed516e71" providerId="ADAL" clId="{9B5A70A6-E264-418E-9D6B-ED7F2E8DB0D4}" dt="2020-12-01T10:17:25.032" v="1632" actId="2696"/>
        <pc:sldMkLst>
          <pc:docMk/>
          <pc:sldMk cId="3190698765" sldId="1665"/>
        </pc:sldMkLst>
      </pc:sldChg>
      <pc:sldChg chg="new del">
        <pc:chgData name="Stijn Weijermars" userId="e364d0b9-009e-4116-b78a-a86aed516e71" providerId="ADAL" clId="{9B5A70A6-E264-418E-9D6B-ED7F2E8DB0D4}" dt="2020-12-01T10:17:25.032" v="1632" actId="2696"/>
        <pc:sldMkLst>
          <pc:docMk/>
          <pc:sldMk cId="416640707" sldId="1666"/>
        </pc:sldMkLst>
      </pc:sldChg>
      <pc:sldChg chg="new del">
        <pc:chgData name="Stijn Weijermars" userId="e364d0b9-009e-4116-b78a-a86aed516e71" providerId="ADAL" clId="{9B5A70A6-E264-418E-9D6B-ED7F2E8DB0D4}" dt="2020-12-01T10:17:25.032" v="1632" actId="2696"/>
        <pc:sldMkLst>
          <pc:docMk/>
          <pc:sldMk cId="2281072820" sldId="1667"/>
        </pc:sldMkLst>
      </pc:sldChg>
      <pc:sldChg chg="new del">
        <pc:chgData name="Stijn Weijermars" userId="e364d0b9-009e-4116-b78a-a86aed516e71" providerId="ADAL" clId="{9B5A70A6-E264-418E-9D6B-ED7F2E8DB0D4}" dt="2020-12-01T10:17:25.032" v="1632" actId="2696"/>
        <pc:sldMkLst>
          <pc:docMk/>
          <pc:sldMk cId="2312303453" sldId="1668"/>
        </pc:sldMkLst>
      </pc:sldChg>
      <pc:sldChg chg="new del">
        <pc:chgData name="Stijn Weijermars" userId="e364d0b9-009e-4116-b78a-a86aed516e71" providerId="ADAL" clId="{9B5A70A6-E264-418E-9D6B-ED7F2E8DB0D4}" dt="2020-12-01T10:17:25.032" v="1632" actId="2696"/>
        <pc:sldMkLst>
          <pc:docMk/>
          <pc:sldMk cId="2729123241" sldId="1669"/>
        </pc:sldMkLst>
      </pc:sldChg>
      <pc:sldChg chg="new del">
        <pc:chgData name="Stijn Weijermars" userId="e364d0b9-009e-4116-b78a-a86aed516e71" providerId="ADAL" clId="{9B5A70A6-E264-418E-9D6B-ED7F2E8DB0D4}" dt="2020-12-01T10:17:25.032" v="1632" actId="2696"/>
        <pc:sldMkLst>
          <pc:docMk/>
          <pc:sldMk cId="1133692260" sldId="1670"/>
        </pc:sldMkLst>
      </pc:sldChg>
      <pc:sldChg chg="new del">
        <pc:chgData name="Stijn Weijermars" userId="e364d0b9-009e-4116-b78a-a86aed516e71" providerId="ADAL" clId="{9B5A70A6-E264-418E-9D6B-ED7F2E8DB0D4}" dt="2020-12-01T10:17:25.032" v="1632" actId="2696"/>
        <pc:sldMkLst>
          <pc:docMk/>
          <pc:sldMk cId="3470496366" sldId="1671"/>
        </pc:sldMkLst>
      </pc:sldChg>
      <pc:sldChg chg="new del">
        <pc:chgData name="Stijn Weijermars" userId="e364d0b9-009e-4116-b78a-a86aed516e71" providerId="ADAL" clId="{9B5A70A6-E264-418E-9D6B-ED7F2E8DB0D4}" dt="2020-12-01T10:17:25.032" v="1632" actId="2696"/>
        <pc:sldMkLst>
          <pc:docMk/>
          <pc:sldMk cId="2975938507" sldId="1672"/>
        </pc:sldMkLst>
      </pc:sldChg>
      <pc:sldChg chg="new del">
        <pc:chgData name="Stijn Weijermars" userId="e364d0b9-009e-4116-b78a-a86aed516e71" providerId="ADAL" clId="{9B5A70A6-E264-418E-9D6B-ED7F2E8DB0D4}" dt="2020-12-01T10:17:25.032" v="1632" actId="2696"/>
        <pc:sldMkLst>
          <pc:docMk/>
          <pc:sldMk cId="2405363578" sldId="1673"/>
        </pc:sldMkLst>
      </pc:sldChg>
      <pc:sldChg chg="new del">
        <pc:chgData name="Stijn Weijermars" userId="e364d0b9-009e-4116-b78a-a86aed516e71" providerId="ADAL" clId="{9B5A70A6-E264-418E-9D6B-ED7F2E8DB0D4}" dt="2020-12-01T10:17:25.032" v="1632" actId="2696"/>
        <pc:sldMkLst>
          <pc:docMk/>
          <pc:sldMk cId="3339137427" sldId="1674"/>
        </pc:sldMkLst>
      </pc:sldChg>
      <pc:sldChg chg="new del">
        <pc:chgData name="Stijn Weijermars" userId="e364d0b9-009e-4116-b78a-a86aed516e71" providerId="ADAL" clId="{9B5A70A6-E264-418E-9D6B-ED7F2E8DB0D4}" dt="2020-12-01T10:17:25.032" v="1632" actId="2696"/>
        <pc:sldMkLst>
          <pc:docMk/>
          <pc:sldMk cId="495672062" sldId="1675"/>
        </pc:sldMkLst>
      </pc:sldChg>
      <pc:sldChg chg="new del">
        <pc:chgData name="Stijn Weijermars" userId="e364d0b9-009e-4116-b78a-a86aed516e71" providerId="ADAL" clId="{9B5A70A6-E264-418E-9D6B-ED7F2E8DB0D4}" dt="2020-12-01T10:17:25.032" v="1632" actId="2696"/>
        <pc:sldMkLst>
          <pc:docMk/>
          <pc:sldMk cId="3298111536" sldId="1676"/>
        </pc:sldMkLst>
      </pc:sldChg>
      <pc:sldChg chg="new del">
        <pc:chgData name="Stijn Weijermars" userId="e364d0b9-009e-4116-b78a-a86aed516e71" providerId="ADAL" clId="{9B5A70A6-E264-418E-9D6B-ED7F2E8DB0D4}" dt="2020-12-01T10:17:25.032" v="1632" actId="2696"/>
        <pc:sldMkLst>
          <pc:docMk/>
          <pc:sldMk cId="2308133845" sldId="1677"/>
        </pc:sldMkLst>
      </pc:sldChg>
      <pc:sldChg chg="new del">
        <pc:chgData name="Stijn Weijermars" userId="e364d0b9-009e-4116-b78a-a86aed516e71" providerId="ADAL" clId="{9B5A70A6-E264-418E-9D6B-ED7F2E8DB0D4}" dt="2020-12-01T10:17:25.032" v="1632" actId="2696"/>
        <pc:sldMkLst>
          <pc:docMk/>
          <pc:sldMk cId="2958503145" sldId="1678"/>
        </pc:sldMkLst>
      </pc:sldChg>
      <pc:sldChg chg="new del">
        <pc:chgData name="Stijn Weijermars" userId="e364d0b9-009e-4116-b78a-a86aed516e71" providerId="ADAL" clId="{9B5A70A6-E264-418E-9D6B-ED7F2E8DB0D4}" dt="2020-12-01T10:17:25.032" v="1632" actId="2696"/>
        <pc:sldMkLst>
          <pc:docMk/>
          <pc:sldMk cId="166972080" sldId="1679"/>
        </pc:sldMkLst>
      </pc:sldChg>
      <pc:sldChg chg="new del">
        <pc:chgData name="Stijn Weijermars" userId="e364d0b9-009e-4116-b78a-a86aed516e71" providerId="ADAL" clId="{9B5A70A6-E264-418E-9D6B-ED7F2E8DB0D4}" dt="2020-12-01T10:17:25.032" v="1632" actId="2696"/>
        <pc:sldMkLst>
          <pc:docMk/>
          <pc:sldMk cId="3073389364" sldId="1680"/>
        </pc:sldMkLst>
      </pc:sldChg>
      <pc:sldChg chg="new del">
        <pc:chgData name="Stijn Weijermars" userId="e364d0b9-009e-4116-b78a-a86aed516e71" providerId="ADAL" clId="{9B5A70A6-E264-418E-9D6B-ED7F2E8DB0D4}" dt="2020-12-01T10:17:25.032" v="1632" actId="2696"/>
        <pc:sldMkLst>
          <pc:docMk/>
          <pc:sldMk cId="4059450379" sldId="1681"/>
        </pc:sldMkLst>
      </pc:sldChg>
      <pc:sldChg chg="new del">
        <pc:chgData name="Stijn Weijermars" userId="e364d0b9-009e-4116-b78a-a86aed516e71" providerId="ADAL" clId="{9B5A70A6-E264-418E-9D6B-ED7F2E8DB0D4}" dt="2020-12-01T10:17:25.032" v="1632" actId="2696"/>
        <pc:sldMkLst>
          <pc:docMk/>
          <pc:sldMk cId="2850328544" sldId="1682"/>
        </pc:sldMkLst>
      </pc:sldChg>
      <pc:sldChg chg="new del">
        <pc:chgData name="Stijn Weijermars" userId="e364d0b9-009e-4116-b78a-a86aed516e71" providerId="ADAL" clId="{9B5A70A6-E264-418E-9D6B-ED7F2E8DB0D4}" dt="2020-12-01T10:17:25.032" v="1632" actId="2696"/>
        <pc:sldMkLst>
          <pc:docMk/>
          <pc:sldMk cId="3570142110" sldId="1683"/>
        </pc:sldMkLst>
      </pc:sldChg>
      <pc:sldChg chg="new del">
        <pc:chgData name="Stijn Weijermars" userId="e364d0b9-009e-4116-b78a-a86aed516e71" providerId="ADAL" clId="{9B5A70A6-E264-418E-9D6B-ED7F2E8DB0D4}" dt="2020-12-01T10:17:25.032" v="1632" actId="2696"/>
        <pc:sldMkLst>
          <pc:docMk/>
          <pc:sldMk cId="534621901" sldId="1684"/>
        </pc:sldMkLst>
      </pc:sldChg>
      <pc:sldChg chg="new del">
        <pc:chgData name="Stijn Weijermars" userId="e364d0b9-009e-4116-b78a-a86aed516e71" providerId="ADAL" clId="{9B5A70A6-E264-418E-9D6B-ED7F2E8DB0D4}" dt="2020-12-01T10:17:25.032" v="1632" actId="2696"/>
        <pc:sldMkLst>
          <pc:docMk/>
          <pc:sldMk cId="3126394753" sldId="1685"/>
        </pc:sldMkLst>
      </pc:sldChg>
      <pc:sldChg chg="new del">
        <pc:chgData name="Stijn Weijermars" userId="e364d0b9-009e-4116-b78a-a86aed516e71" providerId="ADAL" clId="{9B5A70A6-E264-418E-9D6B-ED7F2E8DB0D4}" dt="2020-12-01T10:17:25.032" v="1632" actId="2696"/>
        <pc:sldMkLst>
          <pc:docMk/>
          <pc:sldMk cId="102169462" sldId="1686"/>
        </pc:sldMkLst>
      </pc:sldChg>
      <pc:sldChg chg="new del">
        <pc:chgData name="Stijn Weijermars" userId="e364d0b9-009e-4116-b78a-a86aed516e71" providerId="ADAL" clId="{9B5A70A6-E264-418E-9D6B-ED7F2E8DB0D4}" dt="2020-12-01T10:17:25.032" v="1632" actId="2696"/>
        <pc:sldMkLst>
          <pc:docMk/>
          <pc:sldMk cId="1039880659" sldId="1687"/>
        </pc:sldMkLst>
      </pc:sldChg>
      <pc:sldChg chg="new del">
        <pc:chgData name="Stijn Weijermars" userId="e364d0b9-009e-4116-b78a-a86aed516e71" providerId="ADAL" clId="{9B5A70A6-E264-418E-9D6B-ED7F2E8DB0D4}" dt="2020-12-01T10:17:25.032" v="1632" actId="2696"/>
        <pc:sldMkLst>
          <pc:docMk/>
          <pc:sldMk cId="3628447590" sldId="1688"/>
        </pc:sldMkLst>
      </pc:sldChg>
      <pc:sldChg chg="new del">
        <pc:chgData name="Stijn Weijermars" userId="e364d0b9-009e-4116-b78a-a86aed516e71" providerId="ADAL" clId="{9B5A70A6-E264-418E-9D6B-ED7F2E8DB0D4}" dt="2020-12-01T10:17:25.032" v="1632" actId="2696"/>
        <pc:sldMkLst>
          <pc:docMk/>
          <pc:sldMk cId="3508250331" sldId="1689"/>
        </pc:sldMkLst>
      </pc:sldChg>
      <pc:sldChg chg="new del">
        <pc:chgData name="Stijn Weijermars" userId="e364d0b9-009e-4116-b78a-a86aed516e71" providerId="ADAL" clId="{9B5A70A6-E264-418E-9D6B-ED7F2E8DB0D4}" dt="2020-12-01T10:17:25.032" v="1632" actId="2696"/>
        <pc:sldMkLst>
          <pc:docMk/>
          <pc:sldMk cId="803766194" sldId="1690"/>
        </pc:sldMkLst>
      </pc:sldChg>
      <pc:sldChg chg="new del">
        <pc:chgData name="Stijn Weijermars" userId="e364d0b9-009e-4116-b78a-a86aed516e71" providerId="ADAL" clId="{9B5A70A6-E264-418E-9D6B-ED7F2E8DB0D4}" dt="2020-12-01T10:17:25.032" v="1632" actId="2696"/>
        <pc:sldMkLst>
          <pc:docMk/>
          <pc:sldMk cId="1422378765" sldId="1691"/>
        </pc:sldMkLst>
      </pc:sldChg>
      <pc:sldChg chg="new del">
        <pc:chgData name="Stijn Weijermars" userId="e364d0b9-009e-4116-b78a-a86aed516e71" providerId="ADAL" clId="{9B5A70A6-E264-418E-9D6B-ED7F2E8DB0D4}" dt="2020-12-01T10:17:25.032" v="1632" actId="2696"/>
        <pc:sldMkLst>
          <pc:docMk/>
          <pc:sldMk cId="2198786668" sldId="1692"/>
        </pc:sldMkLst>
      </pc:sldChg>
      <pc:sldChg chg="new del">
        <pc:chgData name="Stijn Weijermars" userId="e364d0b9-009e-4116-b78a-a86aed516e71" providerId="ADAL" clId="{9B5A70A6-E264-418E-9D6B-ED7F2E8DB0D4}" dt="2020-12-01T10:17:25.032" v="1632" actId="2696"/>
        <pc:sldMkLst>
          <pc:docMk/>
          <pc:sldMk cId="121053587" sldId="1693"/>
        </pc:sldMkLst>
      </pc:sldChg>
      <pc:sldChg chg="new del">
        <pc:chgData name="Stijn Weijermars" userId="e364d0b9-009e-4116-b78a-a86aed516e71" providerId="ADAL" clId="{9B5A70A6-E264-418E-9D6B-ED7F2E8DB0D4}" dt="2020-12-01T10:17:25.032" v="1632" actId="2696"/>
        <pc:sldMkLst>
          <pc:docMk/>
          <pc:sldMk cId="153415257" sldId="1694"/>
        </pc:sldMkLst>
      </pc:sldChg>
      <pc:sldChg chg="new del">
        <pc:chgData name="Stijn Weijermars" userId="e364d0b9-009e-4116-b78a-a86aed516e71" providerId="ADAL" clId="{9B5A70A6-E264-418E-9D6B-ED7F2E8DB0D4}" dt="2020-12-01T10:17:25.032" v="1632" actId="2696"/>
        <pc:sldMkLst>
          <pc:docMk/>
          <pc:sldMk cId="3995923192" sldId="1695"/>
        </pc:sldMkLst>
      </pc:sldChg>
      <pc:sldChg chg="new del">
        <pc:chgData name="Stijn Weijermars" userId="e364d0b9-009e-4116-b78a-a86aed516e71" providerId="ADAL" clId="{9B5A70A6-E264-418E-9D6B-ED7F2E8DB0D4}" dt="2020-12-01T10:17:25.032" v="1632" actId="2696"/>
        <pc:sldMkLst>
          <pc:docMk/>
          <pc:sldMk cId="3337132949" sldId="1696"/>
        </pc:sldMkLst>
      </pc:sldChg>
      <pc:sldChg chg="new del">
        <pc:chgData name="Stijn Weijermars" userId="e364d0b9-009e-4116-b78a-a86aed516e71" providerId="ADAL" clId="{9B5A70A6-E264-418E-9D6B-ED7F2E8DB0D4}" dt="2020-12-01T10:17:25.032" v="1632" actId="2696"/>
        <pc:sldMkLst>
          <pc:docMk/>
          <pc:sldMk cId="1426727067" sldId="1697"/>
        </pc:sldMkLst>
      </pc:sldChg>
      <pc:sldChg chg="new del">
        <pc:chgData name="Stijn Weijermars" userId="e364d0b9-009e-4116-b78a-a86aed516e71" providerId="ADAL" clId="{9B5A70A6-E264-418E-9D6B-ED7F2E8DB0D4}" dt="2020-12-01T10:17:25.032" v="1632" actId="2696"/>
        <pc:sldMkLst>
          <pc:docMk/>
          <pc:sldMk cId="692512794" sldId="1698"/>
        </pc:sldMkLst>
      </pc:sldChg>
      <pc:sldChg chg="new del">
        <pc:chgData name="Stijn Weijermars" userId="e364d0b9-009e-4116-b78a-a86aed516e71" providerId="ADAL" clId="{9B5A70A6-E264-418E-9D6B-ED7F2E8DB0D4}" dt="2020-12-01T10:17:25.032" v="1632" actId="2696"/>
        <pc:sldMkLst>
          <pc:docMk/>
          <pc:sldMk cId="1885620704" sldId="1699"/>
        </pc:sldMkLst>
      </pc:sldChg>
      <pc:sldChg chg="new del">
        <pc:chgData name="Stijn Weijermars" userId="e364d0b9-009e-4116-b78a-a86aed516e71" providerId="ADAL" clId="{9B5A70A6-E264-418E-9D6B-ED7F2E8DB0D4}" dt="2020-12-01T10:17:25.032" v="1632" actId="2696"/>
        <pc:sldMkLst>
          <pc:docMk/>
          <pc:sldMk cId="4133173582" sldId="1700"/>
        </pc:sldMkLst>
      </pc:sldChg>
      <pc:sldChg chg="new del">
        <pc:chgData name="Stijn Weijermars" userId="e364d0b9-009e-4116-b78a-a86aed516e71" providerId="ADAL" clId="{9B5A70A6-E264-418E-9D6B-ED7F2E8DB0D4}" dt="2020-12-01T10:17:25.032" v="1632" actId="2696"/>
        <pc:sldMkLst>
          <pc:docMk/>
          <pc:sldMk cId="2316945182" sldId="1701"/>
        </pc:sldMkLst>
      </pc:sldChg>
      <pc:sldChg chg="new del">
        <pc:chgData name="Stijn Weijermars" userId="e364d0b9-009e-4116-b78a-a86aed516e71" providerId="ADAL" clId="{9B5A70A6-E264-418E-9D6B-ED7F2E8DB0D4}" dt="2020-12-01T10:17:25.032" v="1632" actId="2696"/>
        <pc:sldMkLst>
          <pc:docMk/>
          <pc:sldMk cId="3001732828" sldId="1702"/>
        </pc:sldMkLst>
      </pc:sldChg>
      <pc:sldChg chg="new del">
        <pc:chgData name="Stijn Weijermars" userId="e364d0b9-009e-4116-b78a-a86aed516e71" providerId="ADAL" clId="{9B5A70A6-E264-418E-9D6B-ED7F2E8DB0D4}" dt="2020-12-01T10:17:25.032" v="1632" actId="2696"/>
        <pc:sldMkLst>
          <pc:docMk/>
          <pc:sldMk cId="889750068" sldId="1703"/>
        </pc:sldMkLst>
      </pc:sldChg>
      <pc:sldChg chg="new del">
        <pc:chgData name="Stijn Weijermars" userId="e364d0b9-009e-4116-b78a-a86aed516e71" providerId="ADAL" clId="{9B5A70A6-E264-418E-9D6B-ED7F2E8DB0D4}" dt="2020-12-01T10:17:25.032" v="1632" actId="2696"/>
        <pc:sldMkLst>
          <pc:docMk/>
          <pc:sldMk cId="3484724940" sldId="1704"/>
        </pc:sldMkLst>
      </pc:sldChg>
      <pc:sldChg chg="new del">
        <pc:chgData name="Stijn Weijermars" userId="e364d0b9-009e-4116-b78a-a86aed516e71" providerId="ADAL" clId="{9B5A70A6-E264-418E-9D6B-ED7F2E8DB0D4}" dt="2020-12-01T10:17:25.032" v="1632" actId="2696"/>
        <pc:sldMkLst>
          <pc:docMk/>
          <pc:sldMk cId="1501075199" sldId="1705"/>
        </pc:sldMkLst>
      </pc:sldChg>
      <pc:sldChg chg="new del">
        <pc:chgData name="Stijn Weijermars" userId="e364d0b9-009e-4116-b78a-a86aed516e71" providerId="ADAL" clId="{9B5A70A6-E264-418E-9D6B-ED7F2E8DB0D4}" dt="2020-12-01T10:17:25.032" v="1632" actId="2696"/>
        <pc:sldMkLst>
          <pc:docMk/>
          <pc:sldMk cId="78542856" sldId="1706"/>
        </pc:sldMkLst>
      </pc:sldChg>
      <pc:sldChg chg="new del">
        <pc:chgData name="Stijn Weijermars" userId="e364d0b9-009e-4116-b78a-a86aed516e71" providerId="ADAL" clId="{9B5A70A6-E264-418E-9D6B-ED7F2E8DB0D4}" dt="2020-12-01T10:17:25.032" v="1632" actId="2696"/>
        <pc:sldMkLst>
          <pc:docMk/>
          <pc:sldMk cId="907209305" sldId="1707"/>
        </pc:sldMkLst>
      </pc:sldChg>
      <pc:sldChg chg="new del">
        <pc:chgData name="Stijn Weijermars" userId="e364d0b9-009e-4116-b78a-a86aed516e71" providerId="ADAL" clId="{9B5A70A6-E264-418E-9D6B-ED7F2E8DB0D4}" dt="2020-12-01T10:17:25.032" v="1632" actId="2696"/>
        <pc:sldMkLst>
          <pc:docMk/>
          <pc:sldMk cId="1551988068" sldId="1708"/>
        </pc:sldMkLst>
      </pc:sldChg>
      <pc:sldChg chg="new del">
        <pc:chgData name="Stijn Weijermars" userId="e364d0b9-009e-4116-b78a-a86aed516e71" providerId="ADAL" clId="{9B5A70A6-E264-418E-9D6B-ED7F2E8DB0D4}" dt="2020-12-01T10:17:25.032" v="1632" actId="2696"/>
        <pc:sldMkLst>
          <pc:docMk/>
          <pc:sldMk cId="3554858655" sldId="1709"/>
        </pc:sldMkLst>
      </pc:sldChg>
      <pc:sldChg chg="new del">
        <pc:chgData name="Stijn Weijermars" userId="e364d0b9-009e-4116-b78a-a86aed516e71" providerId="ADAL" clId="{9B5A70A6-E264-418E-9D6B-ED7F2E8DB0D4}" dt="2020-12-01T10:17:25.032" v="1632" actId="2696"/>
        <pc:sldMkLst>
          <pc:docMk/>
          <pc:sldMk cId="3572263199" sldId="1710"/>
        </pc:sldMkLst>
      </pc:sldChg>
      <pc:sldChg chg="new del">
        <pc:chgData name="Stijn Weijermars" userId="e364d0b9-009e-4116-b78a-a86aed516e71" providerId="ADAL" clId="{9B5A70A6-E264-418E-9D6B-ED7F2E8DB0D4}" dt="2020-12-01T10:17:25.032" v="1632" actId="2696"/>
        <pc:sldMkLst>
          <pc:docMk/>
          <pc:sldMk cId="97910030" sldId="1711"/>
        </pc:sldMkLst>
      </pc:sldChg>
      <pc:sldChg chg="new del">
        <pc:chgData name="Stijn Weijermars" userId="e364d0b9-009e-4116-b78a-a86aed516e71" providerId="ADAL" clId="{9B5A70A6-E264-418E-9D6B-ED7F2E8DB0D4}" dt="2020-12-01T10:17:25.032" v="1632" actId="2696"/>
        <pc:sldMkLst>
          <pc:docMk/>
          <pc:sldMk cId="3510580548" sldId="1712"/>
        </pc:sldMkLst>
      </pc:sldChg>
      <pc:sldChg chg="new del">
        <pc:chgData name="Stijn Weijermars" userId="e364d0b9-009e-4116-b78a-a86aed516e71" providerId="ADAL" clId="{9B5A70A6-E264-418E-9D6B-ED7F2E8DB0D4}" dt="2020-12-01T10:17:25.032" v="1632" actId="2696"/>
        <pc:sldMkLst>
          <pc:docMk/>
          <pc:sldMk cId="191143155" sldId="1713"/>
        </pc:sldMkLst>
      </pc:sldChg>
      <pc:sldChg chg="new del">
        <pc:chgData name="Stijn Weijermars" userId="e364d0b9-009e-4116-b78a-a86aed516e71" providerId="ADAL" clId="{9B5A70A6-E264-418E-9D6B-ED7F2E8DB0D4}" dt="2020-12-01T10:17:25.032" v="1632" actId="2696"/>
        <pc:sldMkLst>
          <pc:docMk/>
          <pc:sldMk cId="2554927163" sldId="1714"/>
        </pc:sldMkLst>
      </pc:sldChg>
      <pc:sldChg chg="new del">
        <pc:chgData name="Stijn Weijermars" userId="e364d0b9-009e-4116-b78a-a86aed516e71" providerId="ADAL" clId="{9B5A70A6-E264-418E-9D6B-ED7F2E8DB0D4}" dt="2020-12-01T10:17:25.032" v="1632" actId="2696"/>
        <pc:sldMkLst>
          <pc:docMk/>
          <pc:sldMk cId="3308145192" sldId="1715"/>
        </pc:sldMkLst>
      </pc:sldChg>
      <pc:sldChg chg="new del">
        <pc:chgData name="Stijn Weijermars" userId="e364d0b9-009e-4116-b78a-a86aed516e71" providerId="ADAL" clId="{9B5A70A6-E264-418E-9D6B-ED7F2E8DB0D4}" dt="2020-12-01T10:17:25.032" v="1632" actId="2696"/>
        <pc:sldMkLst>
          <pc:docMk/>
          <pc:sldMk cId="3546232406" sldId="1716"/>
        </pc:sldMkLst>
      </pc:sldChg>
      <pc:sldChg chg="new del">
        <pc:chgData name="Stijn Weijermars" userId="e364d0b9-009e-4116-b78a-a86aed516e71" providerId="ADAL" clId="{9B5A70A6-E264-418E-9D6B-ED7F2E8DB0D4}" dt="2020-12-01T10:17:25.032" v="1632" actId="2696"/>
        <pc:sldMkLst>
          <pc:docMk/>
          <pc:sldMk cId="2861265932" sldId="1717"/>
        </pc:sldMkLst>
      </pc:sldChg>
      <pc:sldChg chg="new del">
        <pc:chgData name="Stijn Weijermars" userId="e364d0b9-009e-4116-b78a-a86aed516e71" providerId="ADAL" clId="{9B5A70A6-E264-418E-9D6B-ED7F2E8DB0D4}" dt="2020-12-01T10:17:25.032" v="1632" actId="2696"/>
        <pc:sldMkLst>
          <pc:docMk/>
          <pc:sldMk cId="3693085099" sldId="1718"/>
        </pc:sldMkLst>
      </pc:sldChg>
      <pc:sldChg chg="new del">
        <pc:chgData name="Stijn Weijermars" userId="e364d0b9-009e-4116-b78a-a86aed516e71" providerId="ADAL" clId="{9B5A70A6-E264-418E-9D6B-ED7F2E8DB0D4}" dt="2020-12-01T10:17:25.032" v="1632" actId="2696"/>
        <pc:sldMkLst>
          <pc:docMk/>
          <pc:sldMk cId="1186377531" sldId="1719"/>
        </pc:sldMkLst>
      </pc:sldChg>
      <pc:sldChg chg="new del">
        <pc:chgData name="Stijn Weijermars" userId="e364d0b9-009e-4116-b78a-a86aed516e71" providerId="ADAL" clId="{9B5A70A6-E264-418E-9D6B-ED7F2E8DB0D4}" dt="2020-12-01T10:17:25.032" v="1632" actId="2696"/>
        <pc:sldMkLst>
          <pc:docMk/>
          <pc:sldMk cId="2797692982" sldId="1720"/>
        </pc:sldMkLst>
      </pc:sldChg>
      <pc:sldChg chg="new del">
        <pc:chgData name="Stijn Weijermars" userId="e364d0b9-009e-4116-b78a-a86aed516e71" providerId="ADAL" clId="{9B5A70A6-E264-418E-9D6B-ED7F2E8DB0D4}" dt="2020-12-01T10:17:25.032" v="1632" actId="2696"/>
        <pc:sldMkLst>
          <pc:docMk/>
          <pc:sldMk cId="750951935" sldId="1721"/>
        </pc:sldMkLst>
      </pc:sldChg>
      <pc:sldChg chg="new del">
        <pc:chgData name="Stijn Weijermars" userId="e364d0b9-009e-4116-b78a-a86aed516e71" providerId="ADAL" clId="{9B5A70A6-E264-418E-9D6B-ED7F2E8DB0D4}" dt="2020-12-01T10:17:25.032" v="1632" actId="2696"/>
        <pc:sldMkLst>
          <pc:docMk/>
          <pc:sldMk cId="3282343286" sldId="1722"/>
        </pc:sldMkLst>
      </pc:sldChg>
      <pc:sldChg chg="new del">
        <pc:chgData name="Stijn Weijermars" userId="e364d0b9-009e-4116-b78a-a86aed516e71" providerId="ADAL" clId="{9B5A70A6-E264-418E-9D6B-ED7F2E8DB0D4}" dt="2020-12-01T10:17:25.032" v="1632" actId="2696"/>
        <pc:sldMkLst>
          <pc:docMk/>
          <pc:sldMk cId="2099414573" sldId="1723"/>
        </pc:sldMkLst>
      </pc:sldChg>
      <pc:sldChg chg="new del">
        <pc:chgData name="Stijn Weijermars" userId="e364d0b9-009e-4116-b78a-a86aed516e71" providerId="ADAL" clId="{9B5A70A6-E264-418E-9D6B-ED7F2E8DB0D4}" dt="2020-12-01T10:17:25.032" v="1632" actId="2696"/>
        <pc:sldMkLst>
          <pc:docMk/>
          <pc:sldMk cId="3804009658" sldId="1724"/>
        </pc:sldMkLst>
      </pc:sldChg>
      <pc:sldChg chg="new del">
        <pc:chgData name="Stijn Weijermars" userId="e364d0b9-009e-4116-b78a-a86aed516e71" providerId="ADAL" clId="{9B5A70A6-E264-418E-9D6B-ED7F2E8DB0D4}" dt="2020-12-01T10:17:25.032" v="1632" actId="2696"/>
        <pc:sldMkLst>
          <pc:docMk/>
          <pc:sldMk cId="2497601555" sldId="1725"/>
        </pc:sldMkLst>
      </pc:sldChg>
      <pc:sldChg chg="new del">
        <pc:chgData name="Stijn Weijermars" userId="e364d0b9-009e-4116-b78a-a86aed516e71" providerId="ADAL" clId="{9B5A70A6-E264-418E-9D6B-ED7F2E8DB0D4}" dt="2020-12-01T10:17:25.032" v="1632" actId="2696"/>
        <pc:sldMkLst>
          <pc:docMk/>
          <pc:sldMk cId="3406024993" sldId="1726"/>
        </pc:sldMkLst>
      </pc:sldChg>
      <pc:sldChg chg="new del">
        <pc:chgData name="Stijn Weijermars" userId="e364d0b9-009e-4116-b78a-a86aed516e71" providerId="ADAL" clId="{9B5A70A6-E264-418E-9D6B-ED7F2E8DB0D4}" dt="2020-12-01T10:17:25.032" v="1632" actId="2696"/>
        <pc:sldMkLst>
          <pc:docMk/>
          <pc:sldMk cId="471631759" sldId="1727"/>
        </pc:sldMkLst>
      </pc:sldChg>
      <pc:sldChg chg="new del">
        <pc:chgData name="Stijn Weijermars" userId="e364d0b9-009e-4116-b78a-a86aed516e71" providerId="ADAL" clId="{9B5A70A6-E264-418E-9D6B-ED7F2E8DB0D4}" dt="2020-12-01T10:17:25.032" v="1632" actId="2696"/>
        <pc:sldMkLst>
          <pc:docMk/>
          <pc:sldMk cId="2746294705" sldId="1728"/>
        </pc:sldMkLst>
      </pc:sldChg>
      <pc:sldChg chg="new del">
        <pc:chgData name="Stijn Weijermars" userId="e364d0b9-009e-4116-b78a-a86aed516e71" providerId="ADAL" clId="{9B5A70A6-E264-418E-9D6B-ED7F2E8DB0D4}" dt="2020-12-01T10:17:25.032" v="1632" actId="2696"/>
        <pc:sldMkLst>
          <pc:docMk/>
          <pc:sldMk cId="2053771807" sldId="1729"/>
        </pc:sldMkLst>
      </pc:sldChg>
      <pc:sldChg chg="new del">
        <pc:chgData name="Stijn Weijermars" userId="e364d0b9-009e-4116-b78a-a86aed516e71" providerId="ADAL" clId="{9B5A70A6-E264-418E-9D6B-ED7F2E8DB0D4}" dt="2020-12-01T10:17:25.032" v="1632" actId="2696"/>
        <pc:sldMkLst>
          <pc:docMk/>
          <pc:sldMk cId="1288745538" sldId="1730"/>
        </pc:sldMkLst>
      </pc:sldChg>
      <pc:sldChg chg="new del">
        <pc:chgData name="Stijn Weijermars" userId="e364d0b9-009e-4116-b78a-a86aed516e71" providerId="ADAL" clId="{9B5A70A6-E264-418E-9D6B-ED7F2E8DB0D4}" dt="2020-12-01T10:17:25.032" v="1632" actId="2696"/>
        <pc:sldMkLst>
          <pc:docMk/>
          <pc:sldMk cId="2783412721" sldId="1731"/>
        </pc:sldMkLst>
      </pc:sldChg>
      <pc:sldChg chg="new del">
        <pc:chgData name="Stijn Weijermars" userId="e364d0b9-009e-4116-b78a-a86aed516e71" providerId="ADAL" clId="{9B5A70A6-E264-418E-9D6B-ED7F2E8DB0D4}" dt="2020-12-01T10:17:25.032" v="1632" actId="2696"/>
        <pc:sldMkLst>
          <pc:docMk/>
          <pc:sldMk cId="1348382322" sldId="1732"/>
        </pc:sldMkLst>
      </pc:sldChg>
      <pc:sldChg chg="new del">
        <pc:chgData name="Stijn Weijermars" userId="e364d0b9-009e-4116-b78a-a86aed516e71" providerId="ADAL" clId="{9B5A70A6-E264-418E-9D6B-ED7F2E8DB0D4}" dt="2020-12-01T10:17:25.032" v="1632" actId="2696"/>
        <pc:sldMkLst>
          <pc:docMk/>
          <pc:sldMk cId="3186402715" sldId="1733"/>
        </pc:sldMkLst>
      </pc:sldChg>
      <pc:sldChg chg="new del">
        <pc:chgData name="Stijn Weijermars" userId="e364d0b9-009e-4116-b78a-a86aed516e71" providerId="ADAL" clId="{9B5A70A6-E264-418E-9D6B-ED7F2E8DB0D4}" dt="2020-12-01T10:17:25.032" v="1632" actId="2696"/>
        <pc:sldMkLst>
          <pc:docMk/>
          <pc:sldMk cId="484958840" sldId="1734"/>
        </pc:sldMkLst>
      </pc:sldChg>
      <pc:sldChg chg="new del">
        <pc:chgData name="Stijn Weijermars" userId="e364d0b9-009e-4116-b78a-a86aed516e71" providerId="ADAL" clId="{9B5A70A6-E264-418E-9D6B-ED7F2E8DB0D4}" dt="2020-12-01T10:17:25.032" v="1632" actId="2696"/>
        <pc:sldMkLst>
          <pc:docMk/>
          <pc:sldMk cId="74940532" sldId="1735"/>
        </pc:sldMkLst>
      </pc:sldChg>
      <pc:sldChg chg="new del">
        <pc:chgData name="Stijn Weijermars" userId="e364d0b9-009e-4116-b78a-a86aed516e71" providerId="ADAL" clId="{9B5A70A6-E264-418E-9D6B-ED7F2E8DB0D4}" dt="2020-12-01T10:17:25.032" v="1632" actId="2696"/>
        <pc:sldMkLst>
          <pc:docMk/>
          <pc:sldMk cId="3957378478" sldId="1736"/>
        </pc:sldMkLst>
      </pc:sldChg>
      <pc:sldChg chg="new del">
        <pc:chgData name="Stijn Weijermars" userId="e364d0b9-009e-4116-b78a-a86aed516e71" providerId="ADAL" clId="{9B5A70A6-E264-418E-9D6B-ED7F2E8DB0D4}" dt="2020-12-01T10:17:25.032" v="1632" actId="2696"/>
        <pc:sldMkLst>
          <pc:docMk/>
          <pc:sldMk cId="573415197" sldId="1737"/>
        </pc:sldMkLst>
      </pc:sldChg>
      <pc:sldChg chg="new del">
        <pc:chgData name="Stijn Weijermars" userId="e364d0b9-009e-4116-b78a-a86aed516e71" providerId="ADAL" clId="{9B5A70A6-E264-418E-9D6B-ED7F2E8DB0D4}" dt="2020-12-01T10:17:25.032" v="1632" actId="2696"/>
        <pc:sldMkLst>
          <pc:docMk/>
          <pc:sldMk cId="3354458805" sldId="1738"/>
        </pc:sldMkLst>
      </pc:sldChg>
      <pc:sldChg chg="new del">
        <pc:chgData name="Stijn Weijermars" userId="e364d0b9-009e-4116-b78a-a86aed516e71" providerId="ADAL" clId="{9B5A70A6-E264-418E-9D6B-ED7F2E8DB0D4}" dt="2020-12-01T10:17:25.032" v="1632" actId="2696"/>
        <pc:sldMkLst>
          <pc:docMk/>
          <pc:sldMk cId="673204358" sldId="1739"/>
        </pc:sldMkLst>
      </pc:sldChg>
      <pc:sldChg chg="new del">
        <pc:chgData name="Stijn Weijermars" userId="e364d0b9-009e-4116-b78a-a86aed516e71" providerId="ADAL" clId="{9B5A70A6-E264-418E-9D6B-ED7F2E8DB0D4}" dt="2020-12-01T10:17:25.032" v="1632" actId="2696"/>
        <pc:sldMkLst>
          <pc:docMk/>
          <pc:sldMk cId="3114800333" sldId="1740"/>
        </pc:sldMkLst>
      </pc:sldChg>
      <pc:sldChg chg="new del">
        <pc:chgData name="Stijn Weijermars" userId="e364d0b9-009e-4116-b78a-a86aed516e71" providerId="ADAL" clId="{9B5A70A6-E264-418E-9D6B-ED7F2E8DB0D4}" dt="2020-12-01T10:17:25.032" v="1632" actId="2696"/>
        <pc:sldMkLst>
          <pc:docMk/>
          <pc:sldMk cId="3412139226" sldId="1741"/>
        </pc:sldMkLst>
      </pc:sldChg>
      <pc:sldChg chg="new del">
        <pc:chgData name="Stijn Weijermars" userId="e364d0b9-009e-4116-b78a-a86aed516e71" providerId="ADAL" clId="{9B5A70A6-E264-418E-9D6B-ED7F2E8DB0D4}" dt="2020-12-01T10:17:25.032" v="1632" actId="2696"/>
        <pc:sldMkLst>
          <pc:docMk/>
          <pc:sldMk cId="452624543" sldId="1742"/>
        </pc:sldMkLst>
      </pc:sldChg>
      <pc:sldChg chg="new del">
        <pc:chgData name="Stijn Weijermars" userId="e364d0b9-009e-4116-b78a-a86aed516e71" providerId="ADAL" clId="{9B5A70A6-E264-418E-9D6B-ED7F2E8DB0D4}" dt="2020-12-01T10:17:25.032" v="1632" actId="2696"/>
        <pc:sldMkLst>
          <pc:docMk/>
          <pc:sldMk cId="1018576989" sldId="1743"/>
        </pc:sldMkLst>
      </pc:sldChg>
      <pc:sldChg chg="new del">
        <pc:chgData name="Stijn Weijermars" userId="e364d0b9-009e-4116-b78a-a86aed516e71" providerId="ADAL" clId="{9B5A70A6-E264-418E-9D6B-ED7F2E8DB0D4}" dt="2020-12-01T10:17:25.032" v="1632" actId="2696"/>
        <pc:sldMkLst>
          <pc:docMk/>
          <pc:sldMk cId="1945242553" sldId="1744"/>
        </pc:sldMkLst>
      </pc:sldChg>
      <pc:sldChg chg="new del">
        <pc:chgData name="Stijn Weijermars" userId="e364d0b9-009e-4116-b78a-a86aed516e71" providerId="ADAL" clId="{9B5A70A6-E264-418E-9D6B-ED7F2E8DB0D4}" dt="2020-12-01T10:17:25.032" v="1632" actId="2696"/>
        <pc:sldMkLst>
          <pc:docMk/>
          <pc:sldMk cId="1140090395" sldId="1745"/>
        </pc:sldMkLst>
      </pc:sldChg>
      <pc:sldChg chg="new del">
        <pc:chgData name="Stijn Weijermars" userId="e364d0b9-009e-4116-b78a-a86aed516e71" providerId="ADAL" clId="{9B5A70A6-E264-418E-9D6B-ED7F2E8DB0D4}" dt="2020-12-01T10:17:25.032" v="1632" actId="2696"/>
        <pc:sldMkLst>
          <pc:docMk/>
          <pc:sldMk cId="1483933071" sldId="1746"/>
        </pc:sldMkLst>
      </pc:sldChg>
      <pc:sldChg chg="new del">
        <pc:chgData name="Stijn Weijermars" userId="e364d0b9-009e-4116-b78a-a86aed516e71" providerId="ADAL" clId="{9B5A70A6-E264-418E-9D6B-ED7F2E8DB0D4}" dt="2020-12-01T10:17:25.032" v="1632" actId="2696"/>
        <pc:sldMkLst>
          <pc:docMk/>
          <pc:sldMk cId="309767638" sldId="1747"/>
        </pc:sldMkLst>
      </pc:sldChg>
      <pc:sldChg chg="new del">
        <pc:chgData name="Stijn Weijermars" userId="e364d0b9-009e-4116-b78a-a86aed516e71" providerId="ADAL" clId="{9B5A70A6-E264-418E-9D6B-ED7F2E8DB0D4}" dt="2020-12-01T10:17:25.032" v="1632" actId="2696"/>
        <pc:sldMkLst>
          <pc:docMk/>
          <pc:sldMk cId="445930338" sldId="1748"/>
        </pc:sldMkLst>
      </pc:sldChg>
      <pc:sldChg chg="new del">
        <pc:chgData name="Stijn Weijermars" userId="e364d0b9-009e-4116-b78a-a86aed516e71" providerId="ADAL" clId="{9B5A70A6-E264-418E-9D6B-ED7F2E8DB0D4}" dt="2020-12-01T10:17:25.032" v="1632" actId="2696"/>
        <pc:sldMkLst>
          <pc:docMk/>
          <pc:sldMk cId="962738466" sldId="1749"/>
        </pc:sldMkLst>
      </pc:sldChg>
      <pc:sldChg chg="new del">
        <pc:chgData name="Stijn Weijermars" userId="e364d0b9-009e-4116-b78a-a86aed516e71" providerId="ADAL" clId="{9B5A70A6-E264-418E-9D6B-ED7F2E8DB0D4}" dt="2020-12-01T10:17:25.032" v="1632" actId="2696"/>
        <pc:sldMkLst>
          <pc:docMk/>
          <pc:sldMk cId="1563335938" sldId="1750"/>
        </pc:sldMkLst>
      </pc:sldChg>
      <pc:sldChg chg="new del">
        <pc:chgData name="Stijn Weijermars" userId="e364d0b9-009e-4116-b78a-a86aed516e71" providerId="ADAL" clId="{9B5A70A6-E264-418E-9D6B-ED7F2E8DB0D4}" dt="2020-12-01T10:17:25.032" v="1632" actId="2696"/>
        <pc:sldMkLst>
          <pc:docMk/>
          <pc:sldMk cId="2992612171" sldId="1751"/>
        </pc:sldMkLst>
      </pc:sldChg>
      <pc:sldChg chg="new del">
        <pc:chgData name="Stijn Weijermars" userId="e364d0b9-009e-4116-b78a-a86aed516e71" providerId="ADAL" clId="{9B5A70A6-E264-418E-9D6B-ED7F2E8DB0D4}" dt="2020-12-01T10:17:25.032" v="1632" actId="2696"/>
        <pc:sldMkLst>
          <pc:docMk/>
          <pc:sldMk cId="2567605757" sldId="1752"/>
        </pc:sldMkLst>
      </pc:sldChg>
      <pc:sldChg chg="new del">
        <pc:chgData name="Stijn Weijermars" userId="e364d0b9-009e-4116-b78a-a86aed516e71" providerId="ADAL" clId="{9B5A70A6-E264-418E-9D6B-ED7F2E8DB0D4}" dt="2020-12-01T10:17:25.032" v="1632" actId="2696"/>
        <pc:sldMkLst>
          <pc:docMk/>
          <pc:sldMk cId="971875217" sldId="1753"/>
        </pc:sldMkLst>
      </pc:sldChg>
      <pc:sldChg chg="new del">
        <pc:chgData name="Stijn Weijermars" userId="e364d0b9-009e-4116-b78a-a86aed516e71" providerId="ADAL" clId="{9B5A70A6-E264-418E-9D6B-ED7F2E8DB0D4}" dt="2020-12-01T10:17:25.032" v="1632" actId="2696"/>
        <pc:sldMkLst>
          <pc:docMk/>
          <pc:sldMk cId="1532962764" sldId="1754"/>
        </pc:sldMkLst>
      </pc:sldChg>
      <pc:sldChg chg="new del">
        <pc:chgData name="Stijn Weijermars" userId="e364d0b9-009e-4116-b78a-a86aed516e71" providerId="ADAL" clId="{9B5A70A6-E264-418E-9D6B-ED7F2E8DB0D4}" dt="2020-12-01T10:17:25.032" v="1632" actId="2696"/>
        <pc:sldMkLst>
          <pc:docMk/>
          <pc:sldMk cId="362191516" sldId="1755"/>
        </pc:sldMkLst>
      </pc:sldChg>
      <pc:sldChg chg="new del">
        <pc:chgData name="Stijn Weijermars" userId="e364d0b9-009e-4116-b78a-a86aed516e71" providerId="ADAL" clId="{9B5A70A6-E264-418E-9D6B-ED7F2E8DB0D4}" dt="2020-12-01T10:17:25.032" v="1632" actId="2696"/>
        <pc:sldMkLst>
          <pc:docMk/>
          <pc:sldMk cId="3985340143" sldId="1756"/>
        </pc:sldMkLst>
      </pc:sldChg>
      <pc:sldChg chg="new del">
        <pc:chgData name="Stijn Weijermars" userId="e364d0b9-009e-4116-b78a-a86aed516e71" providerId="ADAL" clId="{9B5A70A6-E264-418E-9D6B-ED7F2E8DB0D4}" dt="2020-12-01T10:17:25.032" v="1632" actId="2696"/>
        <pc:sldMkLst>
          <pc:docMk/>
          <pc:sldMk cId="3050417710" sldId="1757"/>
        </pc:sldMkLst>
      </pc:sldChg>
      <pc:sldChg chg="new del">
        <pc:chgData name="Stijn Weijermars" userId="e364d0b9-009e-4116-b78a-a86aed516e71" providerId="ADAL" clId="{9B5A70A6-E264-418E-9D6B-ED7F2E8DB0D4}" dt="2020-12-01T10:17:25.032" v="1632" actId="2696"/>
        <pc:sldMkLst>
          <pc:docMk/>
          <pc:sldMk cId="2905454409" sldId="1758"/>
        </pc:sldMkLst>
      </pc:sldChg>
      <pc:sldChg chg="new del">
        <pc:chgData name="Stijn Weijermars" userId="e364d0b9-009e-4116-b78a-a86aed516e71" providerId="ADAL" clId="{9B5A70A6-E264-418E-9D6B-ED7F2E8DB0D4}" dt="2020-12-01T10:17:25.032" v="1632" actId="2696"/>
        <pc:sldMkLst>
          <pc:docMk/>
          <pc:sldMk cId="1526355847" sldId="1759"/>
        </pc:sldMkLst>
      </pc:sldChg>
      <pc:sldChg chg="new del">
        <pc:chgData name="Stijn Weijermars" userId="e364d0b9-009e-4116-b78a-a86aed516e71" providerId="ADAL" clId="{9B5A70A6-E264-418E-9D6B-ED7F2E8DB0D4}" dt="2020-12-01T10:17:25.032" v="1632" actId="2696"/>
        <pc:sldMkLst>
          <pc:docMk/>
          <pc:sldMk cId="2386763717" sldId="1760"/>
        </pc:sldMkLst>
      </pc:sldChg>
      <pc:sldChg chg="new del">
        <pc:chgData name="Stijn Weijermars" userId="e364d0b9-009e-4116-b78a-a86aed516e71" providerId="ADAL" clId="{9B5A70A6-E264-418E-9D6B-ED7F2E8DB0D4}" dt="2020-12-01T10:17:25.032" v="1632" actId="2696"/>
        <pc:sldMkLst>
          <pc:docMk/>
          <pc:sldMk cId="4288059829" sldId="1761"/>
        </pc:sldMkLst>
      </pc:sldChg>
      <pc:sldChg chg="new del">
        <pc:chgData name="Stijn Weijermars" userId="e364d0b9-009e-4116-b78a-a86aed516e71" providerId="ADAL" clId="{9B5A70A6-E264-418E-9D6B-ED7F2E8DB0D4}" dt="2020-12-01T10:17:25.032" v="1632" actId="2696"/>
        <pc:sldMkLst>
          <pc:docMk/>
          <pc:sldMk cId="2858331075" sldId="1762"/>
        </pc:sldMkLst>
      </pc:sldChg>
      <pc:sldChg chg="new del">
        <pc:chgData name="Stijn Weijermars" userId="e364d0b9-009e-4116-b78a-a86aed516e71" providerId="ADAL" clId="{9B5A70A6-E264-418E-9D6B-ED7F2E8DB0D4}" dt="2020-12-01T10:17:25.032" v="1632" actId="2696"/>
        <pc:sldMkLst>
          <pc:docMk/>
          <pc:sldMk cId="3555019015" sldId="1763"/>
        </pc:sldMkLst>
      </pc:sldChg>
      <pc:sldChg chg="new del">
        <pc:chgData name="Stijn Weijermars" userId="e364d0b9-009e-4116-b78a-a86aed516e71" providerId="ADAL" clId="{9B5A70A6-E264-418E-9D6B-ED7F2E8DB0D4}" dt="2020-12-01T10:17:25.032" v="1632" actId="2696"/>
        <pc:sldMkLst>
          <pc:docMk/>
          <pc:sldMk cId="3124939539" sldId="1764"/>
        </pc:sldMkLst>
      </pc:sldChg>
      <pc:sldChg chg="new del">
        <pc:chgData name="Stijn Weijermars" userId="e364d0b9-009e-4116-b78a-a86aed516e71" providerId="ADAL" clId="{9B5A70A6-E264-418E-9D6B-ED7F2E8DB0D4}" dt="2020-12-01T10:17:25.032" v="1632" actId="2696"/>
        <pc:sldMkLst>
          <pc:docMk/>
          <pc:sldMk cId="157722309" sldId="1765"/>
        </pc:sldMkLst>
      </pc:sldChg>
      <pc:sldChg chg="new del">
        <pc:chgData name="Stijn Weijermars" userId="e364d0b9-009e-4116-b78a-a86aed516e71" providerId="ADAL" clId="{9B5A70A6-E264-418E-9D6B-ED7F2E8DB0D4}" dt="2020-12-01T10:17:25.032" v="1632" actId="2696"/>
        <pc:sldMkLst>
          <pc:docMk/>
          <pc:sldMk cId="3947618924" sldId="1766"/>
        </pc:sldMkLst>
      </pc:sldChg>
      <pc:sldChg chg="new del">
        <pc:chgData name="Stijn Weijermars" userId="e364d0b9-009e-4116-b78a-a86aed516e71" providerId="ADAL" clId="{9B5A70A6-E264-418E-9D6B-ED7F2E8DB0D4}" dt="2020-12-01T10:17:25.032" v="1632" actId="2696"/>
        <pc:sldMkLst>
          <pc:docMk/>
          <pc:sldMk cId="1135986781" sldId="1767"/>
        </pc:sldMkLst>
      </pc:sldChg>
      <pc:sldChg chg="new del">
        <pc:chgData name="Stijn Weijermars" userId="e364d0b9-009e-4116-b78a-a86aed516e71" providerId="ADAL" clId="{9B5A70A6-E264-418E-9D6B-ED7F2E8DB0D4}" dt="2020-12-01T10:17:25.032" v="1632" actId="2696"/>
        <pc:sldMkLst>
          <pc:docMk/>
          <pc:sldMk cId="3779287367" sldId="1768"/>
        </pc:sldMkLst>
      </pc:sldChg>
      <pc:sldChg chg="new del">
        <pc:chgData name="Stijn Weijermars" userId="e364d0b9-009e-4116-b78a-a86aed516e71" providerId="ADAL" clId="{9B5A70A6-E264-418E-9D6B-ED7F2E8DB0D4}" dt="2020-12-01T10:17:25.032" v="1632" actId="2696"/>
        <pc:sldMkLst>
          <pc:docMk/>
          <pc:sldMk cId="4132536640" sldId="1769"/>
        </pc:sldMkLst>
      </pc:sldChg>
      <pc:sldChg chg="new del">
        <pc:chgData name="Stijn Weijermars" userId="e364d0b9-009e-4116-b78a-a86aed516e71" providerId="ADAL" clId="{9B5A70A6-E264-418E-9D6B-ED7F2E8DB0D4}" dt="2020-12-01T10:17:25.032" v="1632" actId="2696"/>
        <pc:sldMkLst>
          <pc:docMk/>
          <pc:sldMk cId="3270229830" sldId="1770"/>
        </pc:sldMkLst>
      </pc:sldChg>
      <pc:sldChg chg="new del">
        <pc:chgData name="Stijn Weijermars" userId="e364d0b9-009e-4116-b78a-a86aed516e71" providerId="ADAL" clId="{9B5A70A6-E264-418E-9D6B-ED7F2E8DB0D4}" dt="2020-12-01T10:17:25.032" v="1632" actId="2696"/>
        <pc:sldMkLst>
          <pc:docMk/>
          <pc:sldMk cId="98445556" sldId="1771"/>
        </pc:sldMkLst>
      </pc:sldChg>
      <pc:sldChg chg="new del">
        <pc:chgData name="Stijn Weijermars" userId="e364d0b9-009e-4116-b78a-a86aed516e71" providerId="ADAL" clId="{9B5A70A6-E264-418E-9D6B-ED7F2E8DB0D4}" dt="2020-12-01T10:17:25.032" v="1632" actId="2696"/>
        <pc:sldMkLst>
          <pc:docMk/>
          <pc:sldMk cId="2742101877" sldId="1772"/>
        </pc:sldMkLst>
      </pc:sldChg>
      <pc:sldChg chg="new del">
        <pc:chgData name="Stijn Weijermars" userId="e364d0b9-009e-4116-b78a-a86aed516e71" providerId="ADAL" clId="{9B5A70A6-E264-418E-9D6B-ED7F2E8DB0D4}" dt="2020-12-01T10:17:25.032" v="1632" actId="2696"/>
        <pc:sldMkLst>
          <pc:docMk/>
          <pc:sldMk cId="2181675433" sldId="1773"/>
        </pc:sldMkLst>
      </pc:sldChg>
      <pc:sldChg chg="new del">
        <pc:chgData name="Stijn Weijermars" userId="e364d0b9-009e-4116-b78a-a86aed516e71" providerId="ADAL" clId="{9B5A70A6-E264-418E-9D6B-ED7F2E8DB0D4}" dt="2020-12-01T10:17:25.032" v="1632" actId="2696"/>
        <pc:sldMkLst>
          <pc:docMk/>
          <pc:sldMk cId="4116495861" sldId="1774"/>
        </pc:sldMkLst>
      </pc:sldChg>
      <pc:sldChg chg="new del">
        <pc:chgData name="Stijn Weijermars" userId="e364d0b9-009e-4116-b78a-a86aed516e71" providerId="ADAL" clId="{9B5A70A6-E264-418E-9D6B-ED7F2E8DB0D4}" dt="2020-12-01T10:17:25.032" v="1632" actId="2696"/>
        <pc:sldMkLst>
          <pc:docMk/>
          <pc:sldMk cId="1389395069" sldId="1775"/>
        </pc:sldMkLst>
      </pc:sldChg>
      <pc:sldChg chg="new del">
        <pc:chgData name="Stijn Weijermars" userId="e364d0b9-009e-4116-b78a-a86aed516e71" providerId="ADAL" clId="{9B5A70A6-E264-418E-9D6B-ED7F2E8DB0D4}" dt="2020-12-01T10:17:25.032" v="1632" actId="2696"/>
        <pc:sldMkLst>
          <pc:docMk/>
          <pc:sldMk cId="3037622642" sldId="1776"/>
        </pc:sldMkLst>
      </pc:sldChg>
      <pc:sldChg chg="new del">
        <pc:chgData name="Stijn Weijermars" userId="e364d0b9-009e-4116-b78a-a86aed516e71" providerId="ADAL" clId="{9B5A70A6-E264-418E-9D6B-ED7F2E8DB0D4}" dt="2020-12-01T10:17:25.032" v="1632" actId="2696"/>
        <pc:sldMkLst>
          <pc:docMk/>
          <pc:sldMk cId="3740734197" sldId="1777"/>
        </pc:sldMkLst>
      </pc:sldChg>
      <pc:sldChg chg="new del">
        <pc:chgData name="Stijn Weijermars" userId="e364d0b9-009e-4116-b78a-a86aed516e71" providerId="ADAL" clId="{9B5A70A6-E264-418E-9D6B-ED7F2E8DB0D4}" dt="2020-12-01T10:17:25.032" v="1632" actId="2696"/>
        <pc:sldMkLst>
          <pc:docMk/>
          <pc:sldMk cId="1026261313" sldId="1778"/>
        </pc:sldMkLst>
      </pc:sldChg>
      <pc:sldChg chg="new del">
        <pc:chgData name="Stijn Weijermars" userId="e364d0b9-009e-4116-b78a-a86aed516e71" providerId="ADAL" clId="{9B5A70A6-E264-418E-9D6B-ED7F2E8DB0D4}" dt="2020-12-01T10:17:25.032" v="1632" actId="2696"/>
        <pc:sldMkLst>
          <pc:docMk/>
          <pc:sldMk cId="774003066" sldId="1779"/>
        </pc:sldMkLst>
      </pc:sldChg>
      <pc:sldChg chg="new del">
        <pc:chgData name="Stijn Weijermars" userId="e364d0b9-009e-4116-b78a-a86aed516e71" providerId="ADAL" clId="{9B5A70A6-E264-418E-9D6B-ED7F2E8DB0D4}" dt="2020-12-01T10:17:25.032" v="1632" actId="2696"/>
        <pc:sldMkLst>
          <pc:docMk/>
          <pc:sldMk cId="1623884384" sldId="1780"/>
        </pc:sldMkLst>
      </pc:sldChg>
      <pc:sldChg chg="new del">
        <pc:chgData name="Stijn Weijermars" userId="e364d0b9-009e-4116-b78a-a86aed516e71" providerId="ADAL" clId="{9B5A70A6-E264-418E-9D6B-ED7F2E8DB0D4}" dt="2020-12-01T10:17:25.032" v="1632" actId="2696"/>
        <pc:sldMkLst>
          <pc:docMk/>
          <pc:sldMk cId="2795902570" sldId="1781"/>
        </pc:sldMkLst>
      </pc:sldChg>
      <pc:sldChg chg="new del">
        <pc:chgData name="Stijn Weijermars" userId="e364d0b9-009e-4116-b78a-a86aed516e71" providerId="ADAL" clId="{9B5A70A6-E264-418E-9D6B-ED7F2E8DB0D4}" dt="2020-12-01T10:17:25.032" v="1632" actId="2696"/>
        <pc:sldMkLst>
          <pc:docMk/>
          <pc:sldMk cId="54040273" sldId="1782"/>
        </pc:sldMkLst>
      </pc:sldChg>
      <pc:sldChg chg="new del">
        <pc:chgData name="Stijn Weijermars" userId="e364d0b9-009e-4116-b78a-a86aed516e71" providerId="ADAL" clId="{9B5A70A6-E264-418E-9D6B-ED7F2E8DB0D4}" dt="2020-12-01T10:17:25.032" v="1632" actId="2696"/>
        <pc:sldMkLst>
          <pc:docMk/>
          <pc:sldMk cId="4023820590" sldId="1783"/>
        </pc:sldMkLst>
      </pc:sldChg>
      <pc:sldChg chg="new del">
        <pc:chgData name="Stijn Weijermars" userId="e364d0b9-009e-4116-b78a-a86aed516e71" providerId="ADAL" clId="{9B5A70A6-E264-418E-9D6B-ED7F2E8DB0D4}" dt="2020-12-01T10:17:25.032" v="1632" actId="2696"/>
        <pc:sldMkLst>
          <pc:docMk/>
          <pc:sldMk cId="3285467469" sldId="1784"/>
        </pc:sldMkLst>
      </pc:sldChg>
      <pc:sldChg chg="new del">
        <pc:chgData name="Stijn Weijermars" userId="e364d0b9-009e-4116-b78a-a86aed516e71" providerId="ADAL" clId="{9B5A70A6-E264-418E-9D6B-ED7F2E8DB0D4}" dt="2020-12-01T10:17:25.032" v="1632" actId="2696"/>
        <pc:sldMkLst>
          <pc:docMk/>
          <pc:sldMk cId="4052291880" sldId="1785"/>
        </pc:sldMkLst>
      </pc:sldChg>
      <pc:sldChg chg="new del">
        <pc:chgData name="Stijn Weijermars" userId="e364d0b9-009e-4116-b78a-a86aed516e71" providerId="ADAL" clId="{9B5A70A6-E264-418E-9D6B-ED7F2E8DB0D4}" dt="2020-12-01T10:17:25.032" v="1632" actId="2696"/>
        <pc:sldMkLst>
          <pc:docMk/>
          <pc:sldMk cId="3480666194" sldId="1786"/>
        </pc:sldMkLst>
      </pc:sldChg>
      <pc:sldChg chg="new del">
        <pc:chgData name="Stijn Weijermars" userId="e364d0b9-009e-4116-b78a-a86aed516e71" providerId="ADAL" clId="{9B5A70A6-E264-418E-9D6B-ED7F2E8DB0D4}" dt="2020-12-01T10:17:25.032" v="1632" actId="2696"/>
        <pc:sldMkLst>
          <pc:docMk/>
          <pc:sldMk cId="1724846331" sldId="1787"/>
        </pc:sldMkLst>
      </pc:sldChg>
      <pc:sldChg chg="new del">
        <pc:chgData name="Stijn Weijermars" userId="e364d0b9-009e-4116-b78a-a86aed516e71" providerId="ADAL" clId="{9B5A70A6-E264-418E-9D6B-ED7F2E8DB0D4}" dt="2020-12-01T10:17:25.032" v="1632" actId="2696"/>
        <pc:sldMkLst>
          <pc:docMk/>
          <pc:sldMk cId="2452256840" sldId="1788"/>
        </pc:sldMkLst>
      </pc:sldChg>
      <pc:sldChg chg="new del">
        <pc:chgData name="Stijn Weijermars" userId="e364d0b9-009e-4116-b78a-a86aed516e71" providerId="ADAL" clId="{9B5A70A6-E264-418E-9D6B-ED7F2E8DB0D4}" dt="2020-12-01T10:17:25.032" v="1632" actId="2696"/>
        <pc:sldMkLst>
          <pc:docMk/>
          <pc:sldMk cId="1449445351" sldId="1789"/>
        </pc:sldMkLst>
      </pc:sldChg>
      <pc:sldChg chg="new del">
        <pc:chgData name="Stijn Weijermars" userId="e364d0b9-009e-4116-b78a-a86aed516e71" providerId="ADAL" clId="{9B5A70A6-E264-418E-9D6B-ED7F2E8DB0D4}" dt="2020-12-01T10:17:25.032" v="1632" actId="2696"/>
        <pc:sldMkLst>
          <pc:docMk/>
          <pc:sldMk cId="700664157" sldId="1790"/>
        </pc:sldMkLst>
      </pc:sldChg>
      <pc:sldChg chg="new del">
        <pc:chgData name="Stijn Weijermars" userId="e364d0b9-009e-4116-b78a-a86aed516e71" providerId="ADAL" clId="{9B5A70A6-E264-418E-9D6B-ED7F2E8DB0D4}" dt="2020-12-01T10:17:25.032" v="1632" actId="2696"/>
        <pc:sldMkLst>
          <pc:docMk/>
          <pc:sldMk cId="265436827" sldId="1791"/>
        </pc:sldMkLst>
      </pc:sldChg>
      <pc:sldChg chg="new del">
        <pc:chgData name="Stijn Weijermars" userId="e364d0b9-009e-4116-b78a-a86aed516e71" providerId="ADAL" clId="{9B5A70A6-E264-418E-9D6B-ED7F2E8DB0D4}" dt="2020-12-01T10:17:25.032" v="1632" actId="2696"/>
        <pc:sldMkLst>
          <pc:docMk/>
          <pc:sldMk cId="3211177095" sldId="1792"/>
        </pc:sldMkLst>
      </pc:sldChg>
      <pc:sldChg chg="new del">
        <pc:chgData name="Stijn Weijermars" userId="e364d0b9-009e-4116-b78a-a86aed516e71" providerId="ADAL" clId="{9B5A70A6-E264-418E-9D6B-ED7F2E8DB0D4}" dt="2020-12-01T10:17:25.032" v="1632" actId="2696"/>
        <pc:sldMkLst>
          <pc:docMk/>
          <pc:sldMk cId="1661104277" sldId="1793"/>
        </pc:sldMkLst>
      </pc:sldChg>
      <pc:sldChg chg="new del">
        <pc:chgData name="Stijn Weijermars" userId="e364d0b9-009e-4116-b78a-a86aed516e71" providerId="ADAL" clId="{9B5A70A6-E264-418E-9D6B-ED7F2E8DB0D4}" dt="2020-12-01T10:17:25.032" v="1632" actId="2696"/>
        <pc:sldMkLst>
          <pc:docMk/>
          <pc:sldMk cId="2192251198" sldId="1794"/>
        </pc:sldMkLst>
      </pc:sldChg>
      <pc:sldChg chg="new del">
        <pc:chgData name="Stijn Weijermars" userId="e364d0b9-009e-4116-b78a-a86aed516e71" providerId="ADAL" clId="{9B5A70A6-E264-418E-9D6B-ED7F2E8DB0D4}" dt="2020-12-01T10:17:25.032" v="1632" actId="2696"/>
        <pc:sldMkLst>
          <pc:docMk/>
          <pc:sldMk cId="2596048124" sldId="1795"/>
        </pc:sldMkLst>
      </pc:sldChg>
      <pc:sldChg chg="new del">
        <pc:chgData name="Stijn Weijermars" userId="e364d0b9-009e-4116-b78a-a86aed516e71" providerId="ADAL" clId="{9B5A70A6-E264-418E-9D6B-ED7F2E8DB0D4}" dt="2020-12-01T10:17:25.032" v="1632" actId="2696"/>
        <pc:sldMkLst>
          <pc:docMk/>
          <pc:sldMk cId="3020699672" sldId="1796"/>
        </pc:sldMkLst>
      </pc:sldChg>
      <pc:sldChg chg="new del">
        <pc:chgData name="Stijn Weijermars" userId="e364d0b9-009e-4116-b78a-a86aed516e71" providerId="ADAL" clId="{9B5A70A6-E264-418E-9D6B-ED7F2E8DB0D4}" dt="2020-12-01T10:17:25.032" v="1632" actId="2696"/>
        <pc:sldMkLst>
          <pc:docMk/>
          <pc:sldMk cId="1945569060" sldId="1797"/>
        </pc:sldMkLst>
      </pc:sldChg>
      <pc:sldChg chg="new del">
        <pc:chgData name="Stijn Weijermars" userId="e364d0b9-009e-4116-b78a-a86aed516e71" providerId="ADAL" clId="{9B5A70A6-E264-418E-9D6B-ED7F2E8DB0D4}" dt="2020-12-01T10:17:25.032" v="1632" actId="2696"/>
        <pc:sldMkLst>
          <pc:docMk/>
          <pc:sldMk cId="3765316088" sldId="1798"/>
        </pc:sldMkLst>
      </pc:sldChg>
      <pc:sldChg chg="new del">
        <pc:chgData name="Stijn Weijermars" userId="e364d0b9-009e-4116-b78a-a86aed516e71" providerId="ADAL" clId="{9B5A70A6-E264-418E-9D6B-ED7F2E8DB0D4}" dt="2020-12-01T10:17:25.032" v="1632" actId="2696"/>
        <pc:sldMkLst>
          <pc:docMk/>
          <pc:sldMk cId="1961695025" sldId="1799"/>
        </pc:sldMkLst>
      </pc:sldChg>
      <pc:sldChg chg="new del">
        <pc:chgData name="Stijn Weijermars" userId="e364d0b9-009e-4116-b78a-a86aed516e71" providerId="ADAL" clId="{9B5A70A6-E264-418E-9D6B-ED7F2E8DB0D4}" dt="2020-12-01T10:17:25.032" v="1632" actId="2696"/>
        <pc:sldMkLst>
          <pc:docMk/>
          <pc:sldMk cId="4241110690" sldId="1800"/>
        </pc:sldMkLst>
      </pc:sldChg>
      <pc:sldChg chg="new del">
        <pc:chgData name="Stijn Weijermars" userId="e364d0b9-009e-4116-b78a-a86aed516e71" providerId="ADAL" clId="{9B5A70A6-E264-418E-9D6B-ED7F2E8DB0D4}" dt="2020-12-01T10:17:25.032" v="1632" actId="2696"/>
        <pc:sldMkLst>
          <pc:docMk/>
          <pc:sldMk cId="3108743006" sldId="1801"/>
        </pc:sldMkLst>
      </pc:sldChg>
      <pc:sldChg chg="new del">
        <pc:chgData name="Stijn Weijermars" userId="e364d0b9-009e-4116-b78a-a86aed516e71" providerId="ADAL" clId="{9B5A70A6-E264-418E-9D6B-ED7F2E8DB0D4}" dt="2020-12-01T10:17:25.032" v="1632" actId="2696"/>
        <pc:sldMkLst>
          <pc:docMk/>
          <pc:sldMk cId="88548884" sldId="1802"/>
        </pc:sldMkLst>
      </pc:sldChg>
      <pc:sldChg chg="new del">
        <pc:chgData name="Stijn Weijermars" userId="e364d0b9-009e-4116-b78a-a86aed516e71" providerId="ADAL" clId="{9B5A70A6-E264-418E-9D6B-ED7F2E8DB0D4}" dt="2020-12-01T10:17:25.032" v="1632" actId="2696"/>
        <pc:sldMkLst>
          <pc:docMk/>
          <pc:sldMk cId="1084358240" sldId="1803"/>
        </pc:sldMkLst>
      </pc:sldChg>
      <pc:sldChg chg="new del">
        <pc:chgData name="Stijn Weijermars" userId="e364d0b9-009e-4116-b78a-a86aed516e71" providerId="ADAL" clId="{9B5A70A6-E264-418E-9D6B-ED7F2E8DB0D4}" dt="2020-12-01T10:17:25.032" v="1632" actId="2696"/>
        <pc:sldMkLst>
          <pc:docMk/>
          <pc:sldMk cId="1665780459" sldId="1804"/>
        </pc:sldMkLst>
      </pc:sldChg>
      <pc:sldChg chg="new del">
        <pc:chgData name="Stijn Weijermars" userId="e364d0b9-009e-4116-b78a-a86aed516e71" providerId="ADAL" clId="{9B5A70A6-E264-418E-9D6B-ED7F2E8DB0D4}" dt="2020-12-01T10:17:25.032" v="1632" actId="2696"/>
        <pc:sldMkLst>
          <pc:docMk/>
          <pc:sldMk cId="1931832271" sldId="1805"/>
        </pc:sldMkLst>
      </pc:sldChg>
      <pc:sldChg chg="new del">
        <pc:chgData name="Stijn Weijermars" userId="e364d0b9-009e-4116-b78a-a86aed516e71" providerId="ADAL" clId="{9B5A70A6-E264-418E-9D6B-ED7F2E8DB0D4}" dt="2020-12-01T10:17:25.032" v="1632" actId="2696"/>
        <pc:sldMkLst>
          <pc:docMk/>
          <pc:sldMk cId="1087194851" sldId="1806"/>
        </pc:sldMkLst>
      </pc:sldChg>
      <pc:sldChg chg="new del">
        <pc:chgData name="Stijn Weijermars" userId="e364d0b9-009e-4116-b78a-a86aed516e71" providerId="ADAL" clId="{9B5A70A6-E264-418E-9D6B-ED7F2E8DB0D4}" dt="2020-12-01T10:17:25.032" v="1632" actId="2696"/>
        <pc:sldMkLst>
          <pc:docMk/>
          <pc:sldMk cId="476880012" sldId="1807"/>
        </pc:sldMkLst>
      </pc:sldChg>
      <pc:sldChg chg="new del">
        <pc:chgData name="Stijn Weijermars" userId="e364d0b9-009e-4116-b78a-a86aed516e71" providerId="ADAL" clId="{9B5A70A6-E264-418E-9D6B-ED7F2E8DB0D4}" dt="2020-12-01T10:17:25.032" v="1632" actId="2696"/>
        <pc:sldMkLst>
          <pc:docMk/>
          <pc:sldMk cId="3067843062" sldId="1808"/>
        </pc:sldMkLst>
      </pc:sldChg>
      <pc:sldChg chg="new del">
        <pc:chgData name="Stijn Weijermars" userId="e364d0b9-009e-4116-b78a-a86aed516e71" providerId="ADAL" clId="{9B5A70A6-E264-418E-9D6B-ED7F2E8DB0D4}" dt="2020-12-01T10:17:25.032" v="1632" actId="2696"/>
        <pc:sldMkLst>
          <pc:docMk/>
          <pc:sldMk cId="2373789755" sldId="1809"/>
        </pc:sldMkLst>
      </pc:sldChg>
      <pc:sldChg chg="new del">
        <pc:chgData name="Stijn Weijermars" userId="e364d0b9-009e-4116-b78a-a86aed516e71" providerId="ADAL" clId="{9B5A70A6-E264-418E-9D6B-ED7F2E8DB0D4}" dt="2020-12-01T10:17:25.032" v="1632" actId="2696"/>
        <pc:sldMkLst>
          <pc:docMk/>
          <pc:sldMk cId="4009263633" sldId="1810"/>
        </pc:sldMkLst>
      </pc:sldChg>
      <pc:sldChg chg="new del">
        <pc:chgData name="Stijn Weijermars" userId="e364d0b9-009e-4116-b78a-a86aed516e71" providerId="ADAL" clId="{9B5A70A6-E264-418E-9D6B-ED7F2E8DB0D4}" dt="2020-12-01T10:17:25.032" v="1632" actId="2696"/>
        <pc:sldMkLst>
          <pc:docMk/>
          <pc:sldMk cId="1043137305" sldId="1811"/>
        </pc:sldMkLst>
      </pc:sldChg>
      <pc:sldChg chg="new del">
        <pc:chgData name="Stijn Weijermars" userId="e364d0b9-009e-4116-b78a-a86aed516e71" providerId="ADAL" clId="{9B5A70A6-E264-418E-9D6B-ED7F2E8DB0D4}" dt="2020-12-01T10:17:25.032" v="1632" actId="2696"/>
        <pc:sldMkLst>
          <pc:docMk/>
          <pc:sldMk cId="1340654320" sldId="1812"/>
        </pc:sldMkLst>
      </pc:sldChg>
      <pc:sldChg chg="new del">
        <pc:chgData name="Stijn Weijermars" userId="e364d0b9-009e-4116-b78a-a86aed516e71" providerId="ADAL" clId="{9B5A70A6-E264-418E-9D6B-ED7F2E8DB0D4}" dt="2020-12-01T10:17:25.032" v="1632" actId="2696"/>
        <pc:sldMkLst>
          <pc:docMk/>
          <pc:sldMk cId="2163483717" sldId="1813"/>
        </pc:sldMkLst>
      </pc:sldChg>
      <pc:sldChg chg="new del">
        <pc:chgData name="Stijn Weijermars" userId="e364d0b9-009e-4116-b78a-a86aed516e71" providerId="ADAL" clId="{9B5A70A6-E264-418E-9D6B-ED7F2E8DB0D4}" dt="2020-12-01T10:17:25.032" v="1632" actId="2696"/>
        <pc:sldMkLst>
          <pc:docMk/>
          <pc:sldMk cId="2792240574" sldId="1814"/>
        </pc:sldMkLst>
      </pc:sldChg>
      <pc:sldChg chg="new del">
        <pc:chgData name="Stijn Weijermars" userId="e364d0b9-009e-4116-b78a-a86aed516e71" providerId="ADAL" clId="{9B5A70A6-E264-418E-9D6B-ED7F2E8DB0D4}" dt="2020-12-01T10:17:25.032" v="1632" actId="2696"/>
        <pc:sldMkLst>
          <pc:docMk/>
          <pc:sldMk cId="2107127527" sldId="1815"/>
        </pc:sldMkLst>
      </pc:sldChg>
      <pc:sldChg chg="new del">
        <pc:chgData name="Stijn Weijermars" userId="e364d0b9-009e-4116-b78a-a86aed516e71" providerId="ADAL" clId="{9B5A70A6-E264-418E-9D6B-ED7F2E8DB0D4}" dt="2020-12-01T10:17:25.032" v="1632" actId="2696"/>
        <pc:sldMkLst>
          <pc:docMk/>
          <pc:sldMk cId="175366895" sldId="1816"/>
        </pc:sldMkLst>
      </pc:sldChg>
      <pc:sldChg chg="new del">
        <pc:chgData name="Stijn Weijermars" userId="e364d0b9-009e-4116-b78a-a86aed516e71" providerId="ADAL" clId="{9B5A70A6-E264-418E-9D6B-ED7F2E8DB0D4}" dt="2020-12-01T10:17:25.032" v="1632" actId="2696"/>
        <pc:sldMkLst>
          <pc:docMk/>
          <pc:sldMk cId="3762205448" sldId="1817"/>
        </pc:sldMkLst>
      </pc:sldChg>
      <pc:sldChg chg="new del">
        <pc:chgData name="Stijn Weijermars" userId="e364d0b9-009e-4116-b78a-a86aed516e71" providerId="ADAL" clId="{9B5A70A6-E264-418E-9D6B-ED7F2E8DB0D4}" dt="2020-12-01T10:17:25.032" v="1632" actId="2696"/>
        <pc:sldMkLst>
          <pc:docMk/>
          <pc:sldMk cId="1722897446" sldId="1818"/>
        </pc:sldMkLst>
      </pc:sldChg>
      <pc:sldChg chg="new del">
        <pc:chgData name="Stijn Weijermars" userId="e364d0b9-009e-4116-b78a-a86aed516e71" providerId="ADAL" clId="{9B5A70A6-E264-418E-9D6B-ED7F2E8DB0D4}" dt="2020-12-01T10:17:25.032" v="1632" actId="2696"/>
        <pc:sldMkLst>
          <pc:docMk/>
          <pc:sldMk cId="726518220" sldId="1819"/>
        </pc:sldMkLst>
      </pc:sldChg>
      <pc:sldChg chg="new del">
        <pc:chgData name="Stijn Weijermars" userId="e364d0b9-009e-4116-b78a-a86aed516e71" providerId="ADAL" clId="{9B5A70A6-E264-418E-9D6B-ED7F2E8DB0D4}" dt="2020-12-01T10:17:25.032" v="1632" actId="2696"/>
        <pc:sldMkLst>
          <pc:docMk/>
          <pc:sldMk cId="4048950624" sldId="1820"/>
        </pc:sldMkLst>
      </pc:sldChg>
      <pc:sldChg chg="new del">
        <pc:chgData name="Stijn Weijermars" userId="e364d0b9-009e-4116-b78a-a86aed516e71" providerId="ADAL" clId="{9B5A70A6-E264-418E-9D6B-ED7F2E8DB0D4}" dt="2020-12-01T10:17:25.032" v="1632" actId="2696"/>
        <pc:sldMkLst>
          <pc:docMk/>
          <pc:sldMk cId="2553131200" sldId="1821"/>
        </pc:sldMkLst>
      </pc:sldChg>
      <pc:sldChg chg="new del">
        <pc:chgData name="Stijn Weijermars" userId="e364d0b9-009e-4116-b78a-a86aed516e71" providerId="ADAL" clId="{9B5A70A6-E264-418E-9D6B-ED7F2E8DB0D4}" dt="2020-12-01T10:17:25.032" v="1632" actId="2696"/>
        <pc:sldMkLst>
          <pc:docMk/>
          <pc:sldMk cId="882771082" sldId="1822"/>
        </pc:sldMkLst>
      </pc:sldChg>
      <pc:sldChg chg="new del">
        <pc:chgData name="Stijn Weijermars" userId="e364d0b9-009e-4116-b78a-a86aed516e71" providerId="ADAL" clId="{9B5A70A6-E264-418E-9D6B-ED7F2E8DB0D4}" dt="2020-12-01T10:17:25.032" v="1632" actId="2696"/>
        <pc:sldMkLst>
          <pc:docMk/>
          <pc:sldMk cId="1708489371" sldId="1823"/>
        </pc:sldMkLst>
      </pc:sldChg>
      <pc:sldChg chg="new del">
        <pc:chgData name="Stijn Weijermars" userId="e364d0b9-009e-4116-b78a-a86aed516e71" providerId="ADAL" clId="{9B5A70A6-E264-418E-9D6B-ED7F2E8DB0D4}" dt="2020-12-01T10:17:25.032" v="1632" actId="2696"/>
        <pc:sldMkLst>
          <pc:docMk/>
          <pc:sldMk cId="3550540198" sldId="1824"/>
        </pc:sldMkLst>
      </pc:sldChg>
      <pc:sldChg chg="new del">
        <pc:chgData name="Stijn Weijermars" userId="e364d0b9-009e-4116-b78a-a86aed516e71" providerId="ADAL" clId="{9B5A70A6-E264-418E-9D6B-ED7F2E8DB0D4}" dt="2020-12-01T10:17:25.032" v="1632" actId="2696"/>
        <pc:sldMkLst>
          <pc:docMk/>
          <pc:sldMk cId="2657299932" sldId="1825"/>
        </pc:sldMkLst>
      </pc:sldChg>
      <pc:sldChg chg="new del">
        <pc:chgData name="Stijn Weijermars" userId="e364d0b9-009e-4116-b78a-a86aed516e71" providerId="ADAL" clId="{9B5A70A6-E264-418E-9D6B-ED7F2E8DB0D4}" dt="2020-12-01T10:17:25.032" v="1632" actId="2696"/>
        <pc:sldMkLst>
          <pc:docMk/>
          <pc:sldMk cId="1356157784" sldId="1826"/>
        </pc:sldMkLst>
      </pc:sldChg>
      <pc:sldChg chg="new del">
        <pc:chgData name="Stijn Weijermars" userId="e364d0b9-009e-4116-b78a-a86aed516e71" providerId="ADAL" clId="{9B5A70A6-E264-418E-9D6B-ED7F2E8DB0D4}" dt="2020-12-01T10:17:25.032" v="1632" actId="2696"/>
        <pc:sldMkLst>
          <pc:docMk/>
          <pc:sldMk cId="2859968207" sldId="1827"/>
        </pc:sldMkLst>
      </pc:sldChg>
      <pc:sldChg chg="new del">
        <pc:chgData name="Stijn Weijermars" userId="e364d0b9-009e-4116-b78a-a86aed516e71" providerId="ADAL" clId="{9B5A70A6-E264-418E-9D6B-ED7F2E8DB0D4}" dt="2020-12-01T10:17:25.032" v="1632" actId="2696"/>
        <pc:sldMkLst>
          <pc:docMk/>
          <pc:sldMk cId="1434568074" sldId="1828"/>
        </pc:sldMkLst>
      </pc:sldChg>
      <pc:sldChg chg="new del">
        <pc:chgData name="Stijn Weijermars" userId="e364d0b9-009e-4116-b78a-a86aed516e71" providerId="ADAL" clId="{9B5A70A6-E264-418E-9D6B-ED7F2E8DB0D4}" dt="2020-12-01T10:17:25.032" v="1632" actId="2696"/>
        <pc:sldMkLst>
          <pc:docMk/>
          <pc:sldMk cId="2657427601" sldId="1829"/>
        </pc:sldMkLst>
      </pc:sldChg>
      <pc:sldChg chg="new del">
        <pc:chgData name="Stijn Weijermars" userId="e364d0b9-009e-4116-b78a-a86aed516e71" providerId="ADAL" clId="{9B5A70A6-E264-418E-9D6B-ED7F2E8DB0D4}" dt="2020-12-01T10:17:25.032" v="1632" actId="2696"/>
        <pc:sldMkLst>
          <pc:docMk/>
          <pc:sldMk cId="4132820027" sldId="1830"/>
        </pc:sldMkLst>
      </pc:sldChg>
      <pc:sldChg chg="new del">
        <pc:chgData name="Stijn Weijermars" userId="e364d0b9-009e-4116-b78a-a86aed516e71" providerId="ADAL" clId="{9B5A70A6-E264-418E-9D6B-ED7F2E8DB0D4}" dt="2020-12-01T10:17:25.032" v="1632" actId="2696"/>
        <pc:sldMkLst>
          <pc:docMk/>
          <pc:sldMk cId="3558386458" sldId="1831"/>
        </pc:sldMkLst>
      </pc:sldChg>
      <pc:sldChg chg="new del">
        <pc:chgData name="Stijn Weijermars" userId="e364d0b9-009e-4116-b78a-a86aed516e71" providerId="ADAL" clId="{9B5A70A6-E264-418E-9D6B-ED7F2E8DB0D4}" dt="2020-12-01T10:17:25.032" v="1632" actId="2696"/>
        <pc:sldMkLst>
          <pc:docMk/>
          <pc:sldMk cId="3110380448" sldId="1832"/>
        </pc:sldMkLst>
      </pc:sldChg>
      <pc:sldChg chg="new del">
        <pc:chgData name="Stijn Weijermars" userId="e364d0b9-009e-4116-b78a-a86aed516e71" providerId="ADAL" clId="{9B5A70A6-E264-418E-9D6B-ED7F2E8DB0D4}" dt="2020-12-01T10:17:25.032" v="1632" actId="2696"/>
        <pc:sldMkLst>
          <pc:docMk/>
          <pc:sldMk cId="114152331" sldId="1833"/>
        </pc:sldMkLst>
      </pc:sldChg>
      <pc:sldChg chg="new del">
        <pc:chgData name="Stijn Weijermars" userId="e364d0b9-009e-4116-b78a-a86aed516e71" providerId="ADAL" clId="{9B5A70A6-E264-418E-9D6B-ED7F2E8DB0D4}" dt="2020-12-01T10:17:25.032" v="1632" actId="2696"/>
        <pc:sldMkLst>
          <pc:docMk/>
          <pc:sldMk cId="1555678838" sldId="1834"/>
        </pc:sldMkLst>
      </pc:sldChg>
      <pc:sldChg chg="new del">
        <pc:chgData name="Stijn Weijermars" userId="e364d0b9-009e-4116-b78a-a86aed516e71" providerId="ADAL" clId="{9B5A70A6-E264-418E-9D6B-ED7F2E8DB0D4}" dt="2020-12-01T10:17:25.032" v="1632" actId="2696"/>
        <pc:sldMkLst>
          <pc:docMk/>
          <pc:sldMk cId="887103375" sldId="1835"/>
        </pc:sldMkLst>
      </pc:sldChg>
      <pc:sldChg chg="new del">
        <pc:chgData name="Stijn Weijermars" userId="e364d0b9-009e-4116-b78a-a86aed516e71" providerId="ADAL" clId="{9B5A70A6-E264-418E-9D6B-ED7F2E8DB0D4}" dt="2020-12-01T10:17:25.032" v="1632" actId="2696"/>
        <pc:sldMkLst>
          <pc:docMk/>
          <pc:sldMk cId="2283771985" sldId="1836"/>
        </pc:sldMkLst>
      </pc:sldChg>
      <pc:sldChg chg="new del">
        <pc:chgData name="Stijn Weijermars" userId="e364d0b9-009e-4116-b78a-a86aed516e71" providerId="ADAL" clId="{9B5A70A6-E264-418E-9D6B-ED7F2E8DB0D4}" dt="2020-12-01T10:17:25.032" v="1632" actId="2696"/>
        <pc:sldMkLst>
          <pc:docMk/>
          <pc:sldMk cId="2800013025" sldId="1837"/>
        </pc:sldMkLst>
      </pc:sldChg>
      <pc:sldChg chg="new del">
        <pc:chgData name="Stijn Weijermars" userId="e364d0b9-009e-4116-b78a-a86aed516e71" providerId="ADAL" clId="{9B5A70A6-E264-418E-9D6B-ED7F2E8DB0D4}" dt="2020-12-01T10:17:25.032" v="1632" actId="2696"/>
        <pc:sldMkLst>
          <pc:docMk/>
          <pc:sldMk cId="689519801" sldId="1838"/>
        </pc:sldMkLst>
      </pc:sldChg>
      <pc:sldChg chg="new del">
        <pc:chgData name="Stijn Weijermars" userId="e364d0b9-009e-4116-b78a-a86aed516e71" providerId="ADAL" clId="{9B5A70A6-E264-418E-9D6B-ED7F2E8DB0D4}" dt="2020-12-01T10:17:25.032" v="1632" actId="2696"/>
        <pc:sldMkLst>
          <pc:docMk/>
          <pc:sldMk cId="2591255459" sldId="1839"/>
        </pc:sldMkLst>
      </pc:sldChg>
      <pc:sldChg chg="new del">
        <pc:chgData name="Stijn Weijermars" userId="e364d0b9-009e-4116-b78a-a86aed516e71" providerId="ADAL" clId="{9B5A70A6-E264-418E-9D6B-ED7F2E8DB0D4}" dt="2020-12-01T10:17:25.032" v="1632" actId="2696"/>
        <pc:sldMkLst>
          <pc:docMk/>
          <pc:sldMk cId="1898917030" sldId="1840"/>
        </pc:sldMkLst>
      </pc:sldChg>
      <pc:sldChg chg="new del">
        <pc:chgData name="Stijn Weijermars" userId="e364d0b9-009e-4116-b78a-a86aed516e71" providerId="ADAL" clId="{9B5A70A6-E264-418E-9D6B-ED7F2E8DB0D4}" dt="2020-12-01T10:17:25.032" v="1632" actId="2696"/>
        <pc:sldMkLst>
          <pc:docMk/>
          <pc:sldMk cId="321792477" sldId="1841"/>
        </pc:sldMkLst>
      </pc:sldChg>
      <pc:sldChg chg="new del">
        <pc:chgData name="Stijn Weijermars" userId="e364d0b9-009e-4116-b78a-a86aed516e71" providerId="ADAL" clId="{9B5A70A6-E264-418E-9D6B-ED7F2E8DB0D4}" dt="2020-12-01T10:17:25.032" v="1632" actId="2696"/>
        <pc:sldMkLst>
          <pc:docMk/>
          <pc:sldMk cId="225432514" sldId="1842"/>
        </pc:sldMkLst>
      </pc:sldChg>
      <pc:sldChg chg="new del">
        <pc:chgData name="Stijn Weijermars" userId="e364d0b9-009e-4116-b78a-a86aed516e71" providerId="ADAL" clId="{9B5A70A6-E264-418E-9D6B-ED7F2E8DB0D4}" dt="2020-12-01T10:17:25.032" v="1632" actId="2696"/>
        <pc:sldMkLst>
          <pc:docMk/>
          <pc:sldMk cId="3765959590" sldId="1843"/>
        </pc:sldMkLst>
      </pc:sldChg>
      <pc:sldChg chg="new del">
        <pc:chgData name="Stijn Weijermars" userId="e364d0b9-009e-4116-b78a-a86aed516e71" providerId="ADAL" clId="{9B5A70A6-E264-418E-9D6B-ED7F2E8DB0D4}" dt="2020-12-01T10:17:25.032" v="1632" actId="2696"/>
        <pc:sldMkLst>
          <pc:docMk/>
          <pc:sldMk cId="1521099591" sldId="1844"/>
        </pc:sldMkLst>
      </pc:sldChg>
      <pc:sldChg chg="new del">
        <pc:chgData name="Stijn Weijermars" userId="e364d0b9-009e-4116-b78a-a86aed516e71" providerId="ADAL" clId="{9B5A70A6-E264-418E-9D6B-ED7F2E8DB0D4}" dt="2020-12-01T10:17:25.032" v="1632" actId="2696"/>
        <pc:sldMkLst>
          <pc:docMk/>
          <pc:sldMk cId="2831243895" sldId="1845"/>
        </pc:sldMkLst>
      </pc:sldChg>
      <pc:sldChg chg="new del">
        <pc:chgData name="Stijn Weijermars" userId="e364d0b9-009e-4116-b78a-a86aed516e71" providerId="ADAL" clId="{9B5A70A6-E264-418E-9D6B-ED7F2E8DB0D4}" dt="2020-12-01T10:17:25.032" v="1632" actId="2696"/>
        <pc:sldMkLst>
          <pc:docMk/>
          <pc:sldMk cId="855958669" sldId="1846"/>
        </pc:sldMkLst>
      </pc:sldChg>
      <pc:sldChg chg="new del">
        <pc:chgData name="Stijn Weijermars" userId="e364d0b9-009e-4116-b78a-a86aed516e71" providerId="ADAL" clId="{9B5A70A6-E264-418E-9D6B-ED7F2E8DB0D4}" dt="2020-12-01T10:17:25.032" v="1632" actId="2696"/>
        <pc:sldMkLst>
          <pc:docMk/>
          <pc:sldMk cId="2060034165" sldId="1847"/>
        </pc:sldMkLst>
      </pc:sldChg>
      <pc:sldChg chg="new del">
        <pc:chgData name="Stijn Weijermars" userId="e364d0b9-009e-4116-b78a-a86aed516e71" providerId="ADAL" clId="{9B5A70A6-E264-418E-9D6B-ED7F2E8DB0D4}" dt="2020-12-01T10:17:25.032" v="1632" actId="2696"/>
        <pc:sldMkLst>
          <pc:docMk/>
          <pc:sldMk cId="578263380" sldId="1848"/>
        </pc:sldMkLst>
      </pc:sldChg>
      <pc:sldChg chg="new del">
        <pc:chgData name="Stijn Weijermars" userId="e364d0b9-009e-4116-b78a-a86aed516e71" providerId="ADAL" clId="{9B5A70A6-E264-418E-9D6B-ED7F2E8DB0D4}" dt="2020-12-01T10:17:25.032" v="1632" actId="2696"/>
        <pc:sldMkLst>
          <pc:docMk/>
          <pc:sldMk cId="1068327940" sldId="1849"/>
        </pc:sldMkLst>
      </pc:sldChg>
      <pc:sldChg chg="new del">
        <pc:chgData name="Stijn Weijermars" userId="e364d0b9-009e-4116-b78a-a86aed516e71" providerId="ADAL" clId="{9B5A70A6-E264-418E-9D6B-ED7F2E8DB0D4}" dt="2020-12-01T10:17:25.032" v="1632" actId="2696"/>
        <pc:sldMkLst>
          <pc:docMk/>
          <pc:sldMk cId="410434877" sldId="1850"/>
        </pc:sldMkLst>
      </pc:sldChg>
      <pc:sldChg chg="new del">
        <pc:chgData name="Stijn Weijermars" userId="e364d0b9-009e-4116-b78a-a86aed516e71" providerId="ADAL" clId="{9B5A70A6-E264-418E-9D6B-ED7F2E8DB0D4}" dt="2020-12-01T10:17:25.032" v="1632" actId="2696"/>
        <pc:sldMkLst>
          <pc:docMk/>
          <pc:sldMk cId="558870337" sldId="1851"/>
        </pc:sldMkLst>
      </pc:sldChg>
      <pc:sldChg chg="new del">
        <pc:chgData name="Stijn Weijermars" userId="e364d0b9-009e-4116-b78a-a86aed516e71" providerId="ADAL" clId="{9B5A70A6-E264-418E-9D6B-ED7F2E8DB0D4}" dt="2020-12-01T10:17:25.032" v="1632" actId="2696"/>
        <pc:sldMkLst>
          <pc:docMk/>
          <pc:sldMk cId="2737008284" sldId="1852"/>
        </pc:sldMkLst>
      </pc:sldChg>
      <pc:sldChg chg="new del">
        <pc:chgData name="Stijn Weijermars" userId="e364d0b9-009e-4116-b78a-a86aed516e71" providerId="ADAL" clId="{9B5A70A6-E264-418E-9D6B-ED7F2E8DB0D4}" dt="2020-12-01T10:17:25.032" v="1632" actId="2696"/>
        <pc:sldMkLst>
          <pc:docMk/>
          <pc:sldMk cId="318664113" sldId="1853"/>
        </pc:sldMkLst>
      </pc:sldChg>
      <pc:sldChg chg="new del">
        <pc:chgData name="Stijn Weijermars" userId="e364d0b9-009e-4116-b78a-a86aed516e71" providerId="ADAL" clId="{9B5A70A6-E264-418E-9D6B-ED7F2E8DB0D4}" dt="2020-12-01T10:17:25.032" v="1632" actId="2696"/>
        <pc:sldMkLst>
          <pc:docMk/>
          <pc:sldMk cId="2129551859" sldId="1854"/>
        </pc:sldMkLst>
      </pc:sldChg>
      <pc:sldChg chg="new del">
        <pc:chgData name="Stijn Weijermars" userId="e364d0b9-009e-4116-b78a-a86aed516e71" providerId="ADAL" clId="{9B5A70A6-E264-418E-9D6B-ED7F2E8DB0D4}" dt="2020-12-01T10:17:25.032" v="1632" actId="2696"/>
        <pc:sldMkLst>
          <pc:docMk/>
          <pc:sldMk cId="4281748668" sldId="1855"/>
        </pc:sldMkLst>
      </pc:sldChg>
      <pc:sldChg chg="new del">
        <pc:chgData name="Stijn Weijermars" userId="e364d0b9-009e-4116-b78a-a86aed516e71" providerId="ADAL" clId="{9B5A70A6-E264-418E-9D6B-ED7F2E8DB0D4}" dt="2020-12-01T10:17:25.032" v="1632" actId="2696"/>
        <pc:sldMkLst>
          <pc:docMk/>
          <pc:sldMk cId="3964910078" sldId="1856"/>
        </pc:sldMkLst>
      </pc:sldChg>
      <pc:sldChg chg="new del">
        <pc:chgData name="Stijn Weijermars" userId="e364d0b9-009e-4116-b78a-a86aed516e71" providerId="ADAL" clId="{9B5A70A6-E264-418E-9D6B-ED7F2E8DB0D4}" dt="2020-12-01T10:17:25.032" v="1632" actId="2696"/>
        <pc:sldMkLst>
          <pc:docMk/>
          <pc:sldMk cId="432578881" sldId="1857"/>
        </pc:sldMkLst>
      </pc:sldChg>
      <pc:sldChg chg="new del">
        <pc:chgData name="Stijn Weijermars" userId="e364d0b9-009e-4116-b78a-a86aed516e71" providerId="ADAL" clId="{9B5A70A6-E264-418E-9D6B-ED7F2E8DB0D4}" dt="2020-12-01T10:17:25.032" v="1632" actId="2696"/>
        <pc:sldMkLst>
          <pc:docMk/>
          <pc:sldMk cId="758657507" sldId="1858"/>
        </pc:sldMkLst>
      </pc:sldChg>
      <pc:sldChg chg="new del">
        <pc:chgData name="Stijn Weijermars" userId="e364d0b9-009e-4116-b78a-a86aed516e71" providerId="ADAL" clId="{9B5A70A6-E264-418E-9D6B-ED7F2E8DB0D4}" dt="2020-12-01T10:17:25.032" v="1632" actId="2696"/>
        <pc:sldMkLst>
          <pc:docMk/>
          <pc:sldMk cId="1636861240" sldId="1859"/>
        </pc:sldMkLst>
      </pc:sldChg>
      <pc:sldChg chg="new del">
        <pc:chgData name="Stijn Weijermars" userId="e364d0b9-009e-4116-b78a-a86aed516e71" providerId="ADAL" clId="{9B5A70A6-E264-418E-9D6B-ED7F2E8DB0D4}" dt="2020-12-01T10:17:25.032" v="1632" actId="2696"/>
        <pc:sldMkLst>
          <pc:docMk/>
          <pc:sldMk cId="2717611264" sldId="1860"/>
        </pc:sldMkLst>
      </pc:sldChg>
      <pc:sldChg chg="new del">
        <pc:chgData name="Stijn Weijermars" userId="e364d0b9-009e-4116-b78a-a86aed516e71" providerId="ADAL" clId="{9B5A70A6-E264-418E-9D6B-ED7F2E8DB0D4}" dt="2020-12-01T10:17:25.032" v="1632" actId="2696"/>
        <pc:sldMkLst>
          <pc:docMk/>
          <pc:sldMk cId="2593116874" sldId="1861"/>
        </pc:sldMkLst>
      </pc:sldChg>
      <pc:sldChg chg="new del">
        <pc:chgData name="Stijn Weijermars" userId="e364d0b9-009e-4116-b78a-a86aed516e71" providerId="ADAL" clId="{9B5A70A6-E264-418E-9D6B-ED7F2E8DB0D4}" dt="2020-12-01T10:17:25.032" v="1632" actId="2696"/>
        <pc:sldMkLst>
          <pc:docMk/>
          <pc:sldMk cId="1107404222" sldId="1862"/>
        </pc:sldMkLst>
      </pc:sldChg>
      <pc:sldChg chg="new del">
        <pc:chgData name="Stijn Weijermars" userId="e364d0b9-009e-4116-b78a-a86aed516e71" providerId="ADAL" clId="{9B5A70A6-E264-418E-9D6B-ED7F2E8DB0D4}" dt="2020-12-01T10:17:25.032" v="1632" actId="2696"/>
        <pc:sldMkLst>
          <pc:docMk/>
          <pc:sldMk cId="711519540" sldId="1863"/>
        </pc:sldMkLst>
      </pc:sldChg>
      <pc:sldChg chg="new del">
        <pc:chgData name="Stijn Weijermars" userId="e364d0b9-009e-4116-b78a-a86aed516e71" providerId="ADAL" clId="{9B5A70A6-E264-418E-9D6B-ED7F2E8DB0D4}" dt="2020-12-01T10:17:25.032" v="1632" actId="2696"/>
        <pc:sldMkLst>
          <pc:docMk/>
          <pc:sldMk cId="327074952" sldId="1864"/>
        </pc:sldMkLst>
      </pc:sldChg>
      <pc:sldChg chg="new del">
        <pc:chgData name="Stijn Weijermars" userId="e364d0b9-009e-4116-b78a-a86aed516e71" providerId="ADAL" clId="{9B5A70A6-E264-418E-9D6B-ED7F2E8DB0D4}" dt="2020-12-01T10:17:25.032" v="1632" actId="2696"/>
        <pc:sldMkLst>
          <pc:docMk/>
          <pc:sldMk cId="2320425157" sldId="1865"/>
        </pc:sldMkLst>
      </pc:sldChg>
      <pc:sldChg chg="new del">
        <pc:chgData name="Stijn Weijermars" userId="e364d0b9-009e-4116-b78a-a86aed516e71" providerId="ADAL" clId="{9B5A70A6-E264-418E-9D6B-ED7F2E8DB0D4}" dt="2020-12-01T10:17:25.032" v="1632" actId="2696"/>
        <pc:sldMkLst>
          <pc:docMk/>
          <pc:sldMk cId="2340109067" sldId="1866"/>
        </pc:sldMkLst>
      </pc:sldChg>
      <pc:sldChg chg="new del">
        <pc:chgData name="Stijn Weijermars" userId="e364d0b9-009e-4116-b78a-a86aed516e71" providerId="ADAL" clId="{9B5A70A6-E264-418E-9D6B-ED7F2E8DB0D4}" dt="2020-12-01T10:17:25.032" v="1632" actId="2696"/>
        <pc:sldMkLst>
          <pc:docMk/>
          <pc:sldMk cId="1783658316" sldId="1867"/>
        </pc:sldMkLst>
      </pc:sldChg>
      <pc:sldChg chg="new del">
        <pc:chgData name="Stijn Weijermars" userId="e364d0b9-009e-4116-b78a-a86aed516e71" providerId="ADAL" clId="{9B5A70A6-E264-418E-9D6B-ED7F2E8DB0D4}" dt="2020-12-01T10:17:25.032" v="1632" actId="2696"/>
        <pc:sldMkLst>
          <pc:docMk/>
          <pc:sldMk cId="3739755849" sldId="1868"/>
        </pc:sldMkLst>
      </pc:sldChg>
      <pc:sldChg chg="new del">
        <pc:chgData name="Stijn Weijermars" userId="e364d0b9-009e-4116-b78a-a86aed516e71" providerId="ADAL" clId="{9B5A70A6-E264-418E-9D6B-ED7F2E8DB0D4}" dt="2020-12-01T10:17:25.032" v="1632" actId="2696"/>
        <pc:sldMkLst>
          <pc:docMk/>
          <pc:sldMk cId="3045667854" sldId="1869"/>
        </pc:sldMkLst>
      </pc:sldChg>
      <pc:sldChg chg="new del">
        <pc:chgData name="Stijn Weijermars" userId="e364d0b9-009e-4116-b78a-a86aed516e71" providerId="ADAL" clId="{9B5A70A6-E264-418E-9D6B-ED7F2E8DB0D4}" dt="2020-12-01T10:17:25.032" v="1632" actId="2696"/>
        <pc:sldMkLst>
          <pc:docMk/>
          <pc:sldMk cId="266791133" sldId="1870"/>
        </pc:sldMkLst>
      </pc:sldChg>
      <pc:sldChg chg="new del">
        <pc:chgData name="Stijn Weijermars" userId="e364d0b9-009e-4116-b78a-a86aed516e71" providerId="ADAL" clId="{9B5A70A6-E264-418E-9D6B-ED7F2E8DB0D4}" dt="2020-12-01T10:17:25.032" v="1632" actId="2696"/>
        <pc:sldMkLst>
          <pc:docMk/>
          <pc:sldMk cId="610919623" sldId="1871"/>
        </pc:sldMkLst>
      </pc:sldChg>
      <pc:sldChg chg="new del">
        <pc:chgData name="Stijn Weijermars" userId="e364d0b9-009e-4116-b78a-a86aed516e71" providerId="ADAL" clId="{9B5A70A6-E264-418E-9D6B-ED7F2E8DB0D4}" dt="2020-12-01T10:17:25.032" v="1632" actId="2696"/>
        <pc:sldMkLst>
          <pc:docMk/>
          <pc:sldMk cId="717983474" sldId="1872"/>
        </pc:sldMkLst>
      </pc:sldChg>
      <pc:sldChg chg="new del">
        <pc:chgData name="Stijn Weijermars" userId="e364d0b9-009e-4116-b78a-a86aed516e71" providerId="ADAL" clId="{9B5A70A6-E264-418E-9D6B-ED7F2E8DB0D4}" dt="2020-12-01T10:17:25.032" v="1632" actId="2696"/>
        <pc:sldMkLst>
          <pc:docMk/>
          <pc:sldMk cId="3340658682" sldId="1873"/>
        </pc:sldMkLst>
      </pc:sldChg>
      <pc:sldChg chg="new del">
        <pc:chgData name="Stijn Weijermars" userId="e364d0b9-009e-4116-b78a-a86aed516e71" providerId="ADAL" clId="{9B5A70A6-E264-418E-9D6B-ED7F2E8DB0D4}" dt="2020-12-01T10:17:25.032" v="1632" actId="2696"/>
        <pc:sldMkLst>
          <pc:docMk/>
          <pc:sldMk cId="2938915914" sldId="1874"/>
        </pc:sldMkLst>
      </pc:sldChg>
      <pc:sldChg chg="new del">
        <pc:chgData name="Stijn Weijermars" userId="e364d0b9-009e-4116-b78a-a86aed516e71" providerId="ADAL" clId="{9B5A70A6-E264-418E-9D6B-ED7F2E8DB0D4}" dt="2020-12-01T10:17:25.032" v="1632" actId="2696"/>
        <pc:sldMkLst>
          <pc:docMk/>
          <pc:sldMk cId="4244861846" sldId="1875"/>
        </pc:sldMkLst>
      </pc:sldChg>
      <pc:sldChg chg="new del">
        <pc:chgData name="Stijn Weijermars" userId="e364d0b9-009e-4116-b78a-a86aed516e71" providerId="ADAL" clId="{9B5A70A6-E264-418E-9D6B-ED7F2E8DB0D4}" dt="2020-12-01T10:17:25.032" v="1632" actId="2696"/>
        <pc:sldMkLst>
          <pc:docMk/>
          <pc:sldMk cId="1309589500" sldId="1876"/>
        </pc:sldMkLst>
      </pc:sldChg>
      <pc:sldChg chg="new del">
        <pc:chgData name="Stijn Weijermars" userId="e364d0b9-009e-4116-b78a-a86aed516e71" providerId="ADAL" clId="{9B5A70A6-E264-418E-9D6B-ED7F2E8DB0D4}" dt="2020-12-01T10:17:25.032" v="1632" actId="2696"/>
        <pc:sldMkLst>
          <pc:docMk/>
          <pc:sldMk cId="2332756691" sldId="1877"/>
        </pc:sldMkLst>
      </pc:sldChg>
      <pc:sldChg chg="new del">
        <pc:chgData name="Stijn Weijermars" userId="e364d0b9-009e-4116-b78a-a86aed516e71" providerId="ADAL" clId="{9B5A70A6-E264-418E-9D6B-ED7F2E8DB0D4}" dt="2020-12-01T10:17:25.032" v="1632" actId="2696"/>
        <pc:sldMkLst>
          <pc:docMk/>
          <pc:sldMk cId="1495203158" sldId="1878"/>
        </pc:sldMkLst>
      </pc:sldChg>
      <pc:sldChg chg="new del">
        <pc:chgData name="Stijn Weijermars" userId="e364d0b9-009e-4116-b78a-a86aed516e71" providerId="ADAL" clId="{9B5A70A6-E264-418E-9D6B-ED7F2E8DB0D4}" dt="2020-12-01T10:17:25.032" v="1632" actId="2696"/>
        <pc:sldMkLst>
          <pc:docMk/>
          <pc:sldMk cId="621461412" sldId="1879"/>
        </pc:sldMkLst>
      </pc:sldChg>
      <pc:sldChg chg="new del">
        <pc:chgData name="Stijn Weijermars" userId="e364d0b9-009e-4116-b78a-a86aed516e71" providerId="ADAL" clId="{9B5A70A6-E264-418E-9D6B-ED7F2E8DB0D4}" dt="2020-12-01T10:17:25.032" v="1632" actId="2696"/>
        <pc:sldMkLst>
          <pc:docMk/>
          <pc:sldMk cId="2708264327" sldId="1880"/>
        </pc:sldMkLst>
      </pc:sldChg>
      <pc:sldChg chg="new del">
        <pc:chgData name="Stijn Weijermars" userId="e364d0b9-009e-4116-b78a-a86aed516e71" providerId="ADAL" clId="{9B5A70A6-E264-418E-9D6B-ED7F2E8DB0D4}" dt="2020-12-01T10:17:25.032" v="1632" actId="2696"/>
        <pc:sldMkLst>
          <pc:docMk/>
          <pc:sldMk cId="2756340942" sldId="1881"/>
        </pc:sldMkLst>
      </pc:sldChg>
      <pc:sldChg chg="new del">
        <pc:chgData name="Stijn Weijermars" userId="e364d0b9-009e-4116-b78a-a86aed516e71" providerId="ADAL" clId="{9B5A70A6-E264-418E-9D6B-ED7F2E8DB0D4}" dt="2020-12-01T10:17:25.032" v="1632" actId="2696"/>
        <pc:sldMkLst>
          <pc:docMk/>
          <pc:sldMk cId="4133606347" sldId="1882"/>
        </pc:sldMkLst>
      </pc:sldChg>
      <pc:sldChg chg="new del">
        <pc:chgData name="Stijn Weijermars" userId="e364d0b9-009e-4116-b78a-a86aed516e71" providerId="ADAL" clId="{9B5A70A6-E264-418E-9D6B-ED7F2E8DB0D4}" dt="2020-12-01T10:17:25.032" v="1632" actId="2696"/>
        <pc:sldMkLst>
          <pc:docMk/>
          <pc:sldMk cId="3938014821" sldId="1883"/>
        </pc:sldMkLst>
      </pc:sldChg>
      <pc:sldChg chg="new del">
        <pc:chgData name="Stijn Weijermars" userId="e364d0b9-009e-4116-b78a-a86aed516e71" providerId="ADAL" clId="{9B5A70A6-E264-418E-9D6B-ED7F2E8DB0D4}" dt="2020-12-01T10:17:25.032" v="1632" actId="2696"/>
        <pc:sldMkLst>
          <pc:docMk/>
          <pc:sldMk cId="1631679691" sldId="1884"/>
        </pc:sldMkLst>
      </pc:sldChg>
      <pc:sldChg chg="new del">
        <pc:chgData name="Stijn Weijermars" userId="e364d0b9-009e-4116-b78a-a86aed516e71" providerId="ADAL" clId="{9B5A70A6-E264-418E-9D6B-ED7F2E8DB0D4}" dt="2020-12-01T10:17:25.032" v="1632" actId="2696"/>
        <pc:sldMkLst>
          <pc:docMk/>
          <pc:sldMk cId="2336071936" sldId="1885"/>
        </pc:sldMkLst>
      </pc:sldChg>
      <pc:sldChg chg="new del">
        <pc:chgData name="Stijn Weijermars" userId="e364d0b9-009e-4116-b78a-a86aed516e71" providerId="ADAL" clId="{9B5A70A6-E264-418E-9D6B-ED7F2E8DB0D4}" dt="2020-12-01T10:17:25.032" v="1632" actId="2696"/>
        <pc:sldMkLst>
          <pc:docMk/>
          <pc:sldMk cId="4034907957" sldId="1886"/>
        </pc:sldMkLst>
      </pc:sldChg>
      <pc:sldChg chg="new del">
        <pc:chgData name="Stijn Weijermars" userId="e364d0b9-009e-4116-b78a-a86aed516e71" providerId="ADAL" clId="{9B5A70A6-E264-418E-9D6B-ED7F2E8DB0D4}" dt="2020-12-01T10:17:25.032" v="1632" actId="2696"/>
        <pc:sldMkLst>
          <pc:docMk/>
          <pc:sldMk cId="2224685131" sldId="1887"/>
        </pc:sldMkLst>
      </pc:sldChg>
      <pc:sldChg chg="new del">
        <pc:chgData name="Stijn Weijermars" userId="e364d0b9-009e-4116-b78a-a86aed516e71" providerId="ADAL" clId="{9B5A70A6-E264-418E-9D6B-ED7F2E8DB0D4}" dt="2020-12-01T10:17:25.032" v="1632" actId="2696"/>
        <pc:sldMkLst>
          <pc:docMk/>
          <pc:sldMk cId="3787254142" sldId="1888"/>
        </pc:sldMkLst>
      </pc:sldChg>
      <pc:sldChg chg="new del">
        <pc:chgData name="Stijn Weijermars" userId="e364d0b9-009e-4116-b78a-a86aed516e71" providerId="ADAL" clId="{9B5A70A6-E264-418E-9D6B-ED7F2E8DB0D4}" dt="2020-12-01T10:17:25.032" v="1632" actId="2696"/>
        <pc:sldMkLst>
          <pc:docMk/>
          <pc:sldMk cId="2263103853" sldId="1889"/>
        </pc:sldMkLst>
      </pc:sldChg>
      <pc:sldChg chg="new del">
        <pc:chgData name="Stijn Weijermars" userId="e364d0b9-009e-4116-b78a-a86aed516e71" providerId="ADAL" clId="{9B5A70A6-E264-418E-9D6B-ED7F2E8DB0D4}" dt="2020-12-01T10:17:25.032" v="1632" actId="2696"/>
        <pc:sldMkLst>
          <pc:docMk/>
          <pc:sldMk cId="4044009907" sldId="1890"/>
        </pc:sldMkLst>
      </pc:sldChg>
      <pc:sldChg chg="new del">
        <pc:chgData name="Stijn Weijermars" userId="e364d0b9-009e-4116-b78a-a86aed516e71" providerId="ADAL" clId="{9B5A70A6-E264-418E-9D6B-ED7F2E8DB0D4}" dt="2020-12-01T10:17:25.032" v="1632" actId="2696"/>
        <pc:sldMkLst>
          <pc:docMk/>
          <pc:sldMk cId="2689536364" sldId="1891"/>
        </pc:sldMkLst>
      </pc:sldChg>
      <pc:sldChg chg="new del">
        <pc:chgData name="Stijn Weijermars" userId="e364d0b9-009e-4116-b78a-a86aed516e71" providerId="ADAL" clId="{9B5A70A6-E264-418E-9D6B-ED7F2E8DB0D4}" dt="2020-12-01T10:17:25.032" v="1632" actId="2696"/>
        <pc:sldMkLst>
          <pc:docMk/>
          <pc:sldMk cId="182525194" sldId="1892"/>
        </pc:sldMkLst>
      </pc:sldChg>
      <pc:sldChg chg="new del">
        <pc:chgData name="Stijn Weijermars" userId="e364d0b9-009e-4116-b78a-a86aed516e71" providerId="ADAL" clId="{9B5A70A6-E264-418E-9D6B-ED7F2E8DB0D4}" dt="2020-12-01T10:17:25.032" v="1632" actId="2696"/>
        <pc:sldMkLst>
          <pc:docMk/>
          <pc:sldMk cId="1884811941" sldId="1893"/>
        </pc:sldMkLst>
      </pc:sldChg>
      <pc:sldChg chg="new del">
        <pc:chgData name="Stijn Weijermars" userId="e364d0b9-009e-4116-b78a-a86aed516e71" providerId="ADAL" clId="{9B5A70A6-E264-418E-9D6B-ED7F2E8DB0D4}" dt="2020-12-01T10:17:25.032" v="1632" actId="2696"/>
        <pc:sldMkLst>
          <pc:docMk/>
          <pc:sldMk cId="1409638511" sldId="1894"/>
        </pc:sldMkLst>
      </pc:sldChg>
      <pc:sldChg chg="new del">
        <pc:chgData name="Stijn Weijermars" userId="e364d0b9-009e-4116-b78a-a86aed516e71" providerId="ADAL" clId="{9B5A70A6-E264-418E-9D6B-ED7F2E8DB0D4}" dt="2020-12-01T10:17:25.032" v="1632" actId="2696"/>
        <pc:sldMkLst>
          <pc:docMk/>
          <pc:sldMk cId="4190820905" sldId="1895"/>
        </pc:sldMkLst>
      </pc:sldChg>
      <pc:sldChg chg="new del">
        <pc:chgData name="Stijn Weijermars" userId="e364d0b9-009e-4116-b78a-a86aed516e71" providerId="ADAL" clId="{9B5A70A6-E264-418E-9D6B-ED7F2E8DB0D4}" dt="2020-12-01T10:17:25.032" v="1632" actId="2696"/>
        <pc:sldMkLst>
          <pc:docMk/>
          <pc:sldMk cId="3155557550" sldId="1896"/>
        </pc:sldMkLst>
      </pc:sldChg>
      <pc:sldChg chg="new del">
        <pc:chgData name="Stijn Weijermars" userId="e364d0b9-009e-4116-b78a-a86aed516e71" providerId="ADAL" clId="{9B5A70A6-E264-418E-9D6B-ED7F2E8DB0D4}" dt="2020-12-01T10:17:25.032" v="1632" actId="2696"/>
        <pc:sldMkLst>
          <pc:docMk/>
          <pc:sldMk cId="1232967452" sldId="1897"/>
        </pc:sldMkLst>
      </pc:sldChg>
      <pc:sldChg chg="new del">
        <pc:chgData name="Stijn Weijermars" userId="e364d0b9-009e-4116-b78a-a86aed516e71" providerId="ADAL" clId="{9B5A70A6-E264-418E-9D6B-ED7F2E8DB0D4}" dt="2020-12-01T10:17:25.032" v="1632" actId="2696"/>
        <pc:sldMkLst>
          <pc:docMk/>
          <pc:sldMk cId="1580054745" sldId="1898"/>
        </pc:sldMkLst>
      </pc:sldChg>
      <pc:sldChg chg="new del">
        <pc:chgData name="Stijn Weijermars" userId="e364d0b9-009e-4116-b78a-a86aed516e71" providerId="ADAL" clId="{9B5A70A6-E264-418E-9D6B-ED7F2E8DB0D4}" dt="2020-12-01T10:17:25.032" v="1632" actId="2696"/>
        <pc:sldMkLst>
          <pc:docMk/>
          <pc:sldMk cId="2180714826" sldId="1899"/>
        </pc:sldMkLst>
      </pc:sldChg>
      <pc:sldChg chg="new del">
        <pc:chgData name="Stijn Weijermars" userId="e364d0b9-009e-4116-b78a-a86aed516e71" providerId="ADAL" clId="{9B5A70A6-E264-418E-9D6B-ED7F2E8DB0D4}" dt="2020-12-01T10:17:25.032" v="1632" actId="2696"/>
        <pc:sldMkLst>
          <pc:docMk/>
          <pc:sldMk cId="1184976957" sldId="1900"/>
        </pc:sldMkLst>
      </pc:sldChg>
      <pc:sldChg chg="new del">
        <pc:chgData name="Stijn Weijermars" userId="e364d0b9-009e-4116-b78a-a86aed516e71" providerId="ADAL" clId="{9B5A70A6-E264-418E-9D6B-ED7F2E8DB0D4}" dt="2020-12-01T10:17:25.032" v="1632" actId="2696"/>
        <pc:sldMkLst>
          <pc:docMk/>
          <pc:sldMk cId="2882208503" sldId="1901"/>
        </pc:sldMkLst>
      </pc:sldChg>
      <pc:sldChg chg="new del">
        <pc:chgData name="Stijn Weijermars" userId="e364d0b9-009e-4116-b78a-a86aed516e71" providerId="ADAL" clId="{9B5A70A6-E264-418E-9D6B-ED7F2E8DB0D4}" dt="2020-12-01T10:17:25.032" v="1632" actId="2696"/>
        <pc:sldMkLst>
          <pc:docMk/>
          <pc:sldMk cId="1575622004" sldId="1902"/>
        </pc:sldMkLst>
      </pc:sldChg>
      <pc:sldChg chg="new del">
        <pc:chgData name="Stijn Weijermars" userId="e364d0b9-009e-4116-b78a-a86aed516e71" providerId="ADAL" clId="{9B5A70A6-E264-418E-9D6B-ED7F2E8DB0D4}" dt="2020-12-01T10:17:25.032" v="1632" actId="2696"/>
        <pc:sldMkLst>
          <pc:docMk/>
          <pc:sldMk cId="2916228314" sldId="1903"/>
        </pc:sldMkLst>
      </pc:sldChg>
      <pc:sldChg chg="new del">
        <pc:chgData name="Stijn Weijermars" userId="e364d0b9-009e-4116-b78a-a86aed516e71" providerId="ADAL" clId="{9B5A70A6-E264-418E-9D6B-ED7F2E8DB0D4}" dt="2020-12-01T10:17:25.032" v="1632" actId="2696"/>
        <pc:sldMkLst>
          <pc:docMk/>
          <pc:sldMk cId="4203733259" sldId="1904"/>
        </pc:sldMkLst>
      </pc:sldChg>
      <pc:sldChg chg="new del">
        <pc:chgData name="Stijn Weijermars" userId="e364d0b9-009e-4116-b78a-a86aed516e71" providerId="ADAL" clId="{9B5A70A6-E264-418E-9D6B-ED7F2E8DB0D4}" dt="2020-12-01T10:17:25.032" v="1632" actId="2696"/>
        <pc:sldMkLst>
          <pc:docMk/>
          <pc:sldMk cId="1628382876" sldId="1905"/>
        </pc:sldMkLst>
      </pc:sldChg>
      <pc:sldChg chg="new del">
        <pc:chgData name="Stijn Weijermars" userId="e364d0b9-009e-4116-b78a-a86aed516e71" providerId="ADAL" clId="{9B5A70A6-E264-418E-9D6B-ED7F2E8DB0D4}" dt="2020-12-01T10:17:25.032" v="1632" actId="2696"/>
        <pc:sldMkLst>
          <pc:docMk/>
          <pc:sldMk cId="765634205" sldId="1906"/>
        </pc:sldMkLst>
      </pc:sldChg>
      <pc:sldChg chg="new del">
        <pc:chgData name="Stijn Weijermars" userId="e364d0b9-009e-4116-b78a-a86aed516e71" providerId="ADAL" clId="{9B5A70A6-E264-418E-9D6B-ED7F2E8DB0D4}" dt="2020-12-01T10:17:25.032" v="1632" actId="2696"/>
        <pc:sldMkLst>
          <pc:docMk/>
          <pc:sldMk cId="1068452135" sldId="1907"/>
        </pc:sldMkLst>
      </pc:sldChg>
      <pc:sldChg chg="new del">
        <pc:chgData name="Stijn Weijermars" userId="e364d0b9-009e-4116-b78a-a86aed516e71" providerId="ADAL" clId="{9B5A70A6-E264-418E-9D6B-ED7F2E8DB0D4}" dt="2020-12-01T10:17:25.032" v="1632" actId="2696"/>
        <pc:sldMkLst>
          <pc:docMk/>
          <pc:sldMk cId="2701748101" sldId="1908"/>
        </pc:sldMkLst>
      </pc:sldChg>
      <pc:sldChg chg="new del">
        <pc:chgData name="Stijn Weijermars" userId="e364d0b9-009e-4116-b78a-a86aed516e71" providerId="ADAL" clId="{9B5A70A6-E264-418E-9D6B-ED7F2E8DB0D4}" dt="2020-12-01T10:17:25.032" v="1632" actId="2696"/>
        <pc:sldMkLst>
          <pc:docMk/>
          <pc:sldMk cId="1033530192" sldId="1909"/>
        </pc:sldMkLst>
      </pc:sldChg>
      <pc:sldChg chg="new del">
        <pc:chgData name="Stijn Weijermars" userId="e364d0b9-009e-4116-b78a-a86aed516e71" providerId="ADAL" clId="{9B5A70A6-E264-418E-9D6B-ED7F2E8DB0D4}" dt="2020-12-01T10:17:25.032" v="1632" actId="2696"/>
        <pc:sldMkLst>
          <pc:docMk/>
          <pc:sldMk cId="1603867593" sldId="1910"/>
        </pc:sldMkLst>
      </pc:sldChg>
      <pc:sldChg chg="new del">
        <pc:chgData name="Stijn Weijermars" userId="e364d0b9-009e-4116-b78a-a86aed516e71" providerId="ADAL" clId="{9B5A70A6-E264-418E-9D6B-ED7F2E8DB0D4}" dt="2020-12-01T10:17:25.032" v="1632" actId="2696"/>
        <pc:sldMkLst>
          <pc:docMk/>
          <pc:sldMk cId="809611363" sldId="1911"/>
        </pc:sldMkLst>
      </pc:sldChg>
      <pc:sldChg chg="new del">
        <pc:chgData name="Stijn Weijermars" userId="e364d0b9-009e-4116-b78a-a86aed516e71" providerId="ADAL" clId="{9B5A70A6-E264-418E-9D6B-ED7F2E8DB0D4}" dt="2020-12-01T10:17:25.032" v="1632" actId="2696"/>
        <pc:sldMkLst>
          <pc:docMk/>
          <pc:sldMk cId="3808343744" sldId="1912"/>
        </pc:sldMkLst>
      </pc:sldChg>
      <pc:sldChg chg="new del">
        <pc:chgData name="Stijn Weijermars" userId="e364d0b9-009e-4116-b78a-a86aed516e71" providerId="ADAL" clId="{9B5A70A6-E264-418E-9D6B-ED7F2E8DB0D4}" dt="2020-12-01T10:17:25.032" v="1632" actId="2696"/>
        <pc:sldMkLst>
          <pc:docMk/>
          <pc:sldMk cId="1650162139" sldId="1913"/>
        </pc:sldMkLst>
      </pc:sldChg>
      <pc:sldChg chg="new del">
        <pc:chgData name="Stijn Weijermars" userId="e364d0b9-009e-4116-b78a-a86aed516e71" providerId="ADAL" clId="{9B5A70A6-E264-418E-9D6B-ED7F2E8DB0D4}" dt="2020-12-01T10:17:25.032" v="1632" actId="2696"/>
        <pc:sldMkLst>
          <pc:docMk/>
          <pc:sldMk cId="3138733159" sldId="1914"/>
        </pc:sldMkLst>
      </pc:sldChg>
      <pc:sldChg chg="new del">
        <pc:chgData name="Stijn Weijermars" userId="e364d0b9-009e-4116-b78a-a86aed516e71" providerId="ADAL" clId="{9B5A70A6-E264-418E-9D6B-ED7F2E8DB0D4}" dt="2020-12-01T10:17:25.032" v="1632" actId="2696"/>
        <pc:sldMkLst>
          <pc:docMk/>
          <pc:sldMk cId="4186446805" sldId="1915"/>
        </pc:sldMkLst>
      </pc:sldChg>
      <pc:sldChg chg="new del">
        <pc:chgData name="Stijn Weijermars" userId="e364d0b9-009e-4116-b78a-a86aed516e71" providerId="ADAL" clId="{9B5A70A6-E264-418E-9D6B-ED7F2E8DB0D4}" dt="2020-12-01T10:17:25.032" v="1632" actId="2696"/>
        <pc:sldMkLst>
          <pc:docMk/>
          <pc:sldMk cId="1886320935" sldId="1916"/>
        </pc:sldMkLst>
      </pc:sldChg>
      <pc:sldChg chg="new del">
        <pc:chgData name="Stijn Weijermars" userId="e364d0b9-009e-4116-b78a-a86aed516e71" providerId="ADAL" clId="{9B5A70A6-E264-418E-9D6B-ED7F2E8DB0D4}" dt="2020-12-01T10:17:25.032" v="1632" actId="2696"/>
        <pc:sldMkLst>
          <pc:docMk/>
          <pc:sldMk cId="3926046881" sldId="1917"/>
        </pc:sldMkLst>
      </pc:sldChg>
      <pc:sldChg chg="new del">
        <pc:chgData name="Stijn Weijermars" userId="e364d0b9-009e-4116-b78a-a86aed516e71" providerId="ADAL" clId="{9B5A70A6-E264-418E-9D6B-ED7F2E8DB0D4}" dt="2020-12-01T10:17:25.032" v="1632" actId="2696"/>
        <pc:sldMkLst>
          <pc:docMk/>
          <pc:sldMk cId="997645888" sldId="1918"/>
        </pc:sldMkLst>
      </pc:sldChg>
      <pc:sldChg chg="new del">
        <pc:chgData name="Stijn Weijermars" userId="e364d0b9-009e-4116-b78a-a86aed516e71" providerId="ADAL" clId="{9B5A70A6-E264-418E-9D6B-ED7F2E8DB0D4}" dt="2020-12-01T10:17:25.032" v="1632" actId="2696"/>
        <pc:sldMkLst>
          <pc:docMk/>
          <pc:sldMk cId="3846671715" sldId="1919"/>
        </pc:sldMkLst>
      </pc:sldChg>
      <pc:sldChg chg="new del">
        <pc:chgData name="Stijn Weijermars" userId="e364d0b9-009e-4116-b78a-a86aed516e71" providerId="ADAL" clId="{9B5A70A6-E264-418E-9D6B-ED7F2E8DB0D4}" dt="2020-12-01T10:17:25.032" v="1632" actId="2696"/>
        <pc:sldMkLst>
          <pc:docMk/>
          <pc:sldMk cId="2050779978" sldId="1920"/>
        </pc:sldMkLst>
      </pc:sldChg>
      <pc:sldChg chg="new del">
        <pc:chgData name="Stijn Weijermars" userId="e364d0b9-009e-4116-b78a-a86aed516e71" providerId="ADAL" clId="{9B5A70A6-E264-418E-9D6B-ED7F2E8DB0D4}" dt="2020-12-01T10:17:25.032" v="1632" actId="2696"/>
        <pc:sldMkLst>
          <pc:docMk/>
          <pc:sldMk cId="60371675" sldId="1921"/>
        </pc:sldMkLst>
      </pc:sldChg>
      <pc:sldChg chg="new del">
        <pc:chgData name="Stijn Weijermars" userId="e364d0b9-009e-4116-b78a-a86aed516e71" providerId="ADAL" clId="{9B5A70A6-E264-418E-9D6B-ED7F2E8DB0D4}" dt="2020-12-01T10:17:25.032" v="1632" actId="2696"/>
        <pc:sldMkLst>
          <pc:docMk/>
          <pc:sldMk cId="1324963653" sldId="1922"/>
        </pc:sldMkLst>
      </pc:sldChg>
      <pc:sldChg chg="new del">
        <pc:chgData name="Stijn Weijermars" userId="e364d0b9-009e-4116-b78a-a86aed516e71" providerId="ADAL" clId="{9B5A70A6-E264-418E-9D6B-ED7F2E8DB0D4}" dt="2020-12-01T10:17:25.032" v="1632" actId="2696"/>
        <pc:sldMkLst>
          <pc:docMk/>
          <pc:sldMk cId="523234100" sldId="1923"/>
        </pc:sldMkLst>
      </pc:sldChg>
      <pc:sldChg chg="new del">
        <pc:chgData name="Stijn Weijermars" userId="e364d0b9-009e-4116-b78a-a86aed516e71" providerId="ADAL" clId="{9B5A70A6-E264-418E-9D6B-ED7F2E8DB0D4}" dt="2020-12-01T10:17:25.032" v="1632" actId="2696"/>
        <pc:sldMkLst>
          <pc:docMk/>
          <pc:sldMk cId="1204097906" sldId="1924"/>
        </pc:sldMkLst>
      </pc:sldChg>
      <pc:sldChg chg="new del">
        <pc:chgData name="Stijn Weijermars" userId="e364d0b9-009e-4116-b78a-a86aed516e71" providerId="ADAL" clId="{9B5A70A6-E264-418E-9D6B-ED7F2E8DB0D4}" dt="2020-12-01T10:17:25.032" v="1632" actId="2696"/>
        <pc:sldMkLst>
          <pc:docMk/>
          <pc:sldMk cId="4107242790" sldId="1925"/>
        </pc:sldMkLst>
      </pc:sldChg>
      <pc:sldChg chg="new del">
        <pc:chgData name="Stijn Weijermars" userId="e364d0b9-009e-4116-b78a-a86aed516e71" providerId="ADAL" clId="{9B5A70A6-E264-418E-9D6B-ED7F2E8DB0D4}" dt="2020-12-01T10:17:25.032" v="1632" actId="2696"/>
        <pc:sldMkLst>
          <pc:docMk/>
          <pc:sldMk cId="426530272" sldId="1926"/>
        </pc:sldMkLst>
      </pc:sldChg>
      <pc:sldChg chg="new del">
        <pc:chgData name="Stijn Weijermars" userId="e364d0b9-009e-4116-b78a-a86aed516e71" providerId="ADAL" clId="{9B5A70A6-E264-418E-9D6B-ED7F2E8DB0D4}" dt="2020-12-01T10:17:25.032" v="1632" actId="2696"/>
        <pc:sldMkLst>
          <pc:docMk/>
          <pc:sldMk cId="3054568912" sldId="1927"/>
        </pc:sldMkLst>
      </pc:sldChg>
      <pc:sldChg chg="new del">
        <pc:chgData name="Stijn Weijermars" userId="e364d0b9-009e-4116-b78a-a86aed516e71" providerId="ADAL" clId="{9B5A70A6-E264-418E-9D6B-ED7F2E8DB0D4}" dt="2020-12-01T10:17:25.032" v="1632" actId="2696"/>
        <pc:sldMkLst>
          <pc:docMk/>
          <pc:sldMk cId="2541786069" sldId="1928"/>
        </pc:sldMkLst>
      </pc:sldChg>
      <pc:sldChg chg="new del">
        <pc:chgData name="Stijn Weijermars" userId="e364d0b9-009e-4116-b78a-a86aed516e71" providerId="ADAL" clId="{9B5A70A6-E264-418E-9D6B-ED7F2E8DB0D4}" dt="2020-12-01T10:17:25.032" v="1632" actId="2696"/>
        <pc:sldMkLst>
          <pc:docMk/>
          <pc:sldMk cId="2789950523" sldId="1929"/>
        </pc:sldMkLst>
      </pc:sldChg>
      <pc:sldChg chg="new del">
        <pc:chgData name="Stijn Weijermars" userId="e364d0b9-009e-4116-b78a-a86aed516e71" providerId="ADAL" clId="{9B5A70A6-E264-418E-9D6B-ED7F2E8DB0D4}" dt="2020-12-01T10:17:25.032" v="1632" actId="2696"/>
        <pc:sldMkLst>
          <pc:docMk/>
          <pc:sldMk cId="3948398651" sldId="1930"/>
        </pc:sldMkLst>
      </pc:sldChg>
      <pc:sldChg chg="new del">
        <pc:chgData name="Stijn Weijermars" userId="e364d0b9-009e-4116-b78a-a86aed516e71" providerId="ADAL" clId="{9B5A70A6-E264-418E-9D6B-ED7F2E8DB0D4}" dt="2020-12-01T10:17:25.032" v="1632" actId="2696"/>
        <pc:sldMkLst>
          <pc:docMk/>
          <pc:sldMk cId="34021439" sldId="1931"/>
        </pc:sldMkLst>
      </pc:sldChg>
      <pc:sldChg chg="new del">
        <pc:chgData name="Stijn Weijermars" userId="e364d0b9-009e-4116-b78a-a86aed516e71" providerId="ADAL" clId="{9B5A70A6-E264-418E-9D6B-ED7F2E8DB0D4}" dt="2020-12-01T10:17:25.032" v="1632" actId="2696"/>
        <pc:sldMkLst>
          <pc:docMk/>
          <pc:sldMk cId="1486805830" sldId="1932"/>
        </pc:sldMkLst>
      </pc:sldChg>
      <pc:sldChg chg="new del">
        <pc:chgData name="Stijn Weijermars" userId="e364d0b9-009e-4116-b78a-a86aed516e71" providerId="ADAL" clId="{9B5A70A6-E264-418E-9D6B-ED7F2E8DB0D4}" dt="2020-12-01T10:17:25.032" v="1632" actId="2696"/>
        <pc:sldMkLst>
          <pc:docMk/>
          <pc:sldMk cId="174176934" sldId="1933"/>
        </pc:sldMkLst>
      </pc:sldChg>
      <pc:sldChg chg="new del">
        <pc:chgData name="Stijn Weijermars" userId="e364d0b9-009e-4116-b78a-a86aed516e71" providerId="ADAL" clId="{9B5A70A6-E264-418E-9D6B-ED7F2E8DB0D4}" dt="2020-12-01T10:17:25.032" v="1632" actId="2696"/>
        <pc:sldMkLst>
          <pc:docMk/>
          <pc:sldMk cId="2310184023" sldId="1934"/>
        </pc:sldMkLst>
      </pc:sldChg>
      <pc:sldChg chg="new del">
        <pc:chgData name="Stijn Weijermars" userId="e364d0b9-009e-4116-b78a-a86aed516e71" providerId="ADAL" clId="{9B5A70A6-E264-418E-9D6B-ED7F2E8DB0D4}" dt="2020-12-01T10:17:25.032" v="1632" actId="2696"/>
        <pc:sldMkLst>
          <pc:docMk/>
          <pc:sldMk cId="1196321323" sldId="1935"/>
        </pc:sldMkLst>
      </pc:sldChg>
      <pc:sldChg chg="new del">
        <pc:chgData name="Stijn Weijermars" userId="e364d0b9-009e-4116-b78a-a86aed516e71" providerId="ADAL" clId="{9B5A70A6-E264-418E-9D6B-ED7F2E8DB0D4}" dt="2020-12-01T10:17:25.032" v="1632" actId="2696"/>
        <pc:sldMkLst>
          <pc:docMk/>
          <pc:sldMk cId="3355214488" sldId="1936"/>
        </pc:sldMkLst>
      </pc:sldChg>
      <pc:sldChg chg="new del">
        <pc:chgData name="Stijn Weijermars" userId="e364d0b9-009e-4116-b78a-a86aed516e71" providerId="ADAL" clId="{9B5A70A6-E264-418E-9D6B-ED7F2E8DB0D4}" dt="2020-12-01T10:17:25.032" v="1632" actId="2696"/>
        <pc:sldMkLst>
          <pc:docMk/>
          <pc:sldMk cId="3015192294" sldId="1937"/>
        </pc:sldMkLst>
      </pc:sldChg>
      <pc:sldChg chg="new del">
        <pc:chgData name="Stijn Weijermars" userId="e364d0b9-009e-4116-b78a-a86aed516e71" providerId="ADAL" clId="{9B5A70A6-E264-418E-9D6B-ED7F2E8DB0D4}" dt="2020-12-01T10:17:25.032" v="1632" actId="2696"/>
        <pc:sldMkLst>
          <pc:docMk/>
          <pc:sldMk cId="36704087" sldId="1938"/>
        </pc:sldMkLst>
      </pc:sldChg>
      <pc:sldChg chg="new del">
        <pc:chgData name="Stijn Weijermars" userId="e364d0b9-009e-4116-b78a-a86aed516e71" providerId="ADAL" clId="{9B5A70A6-E264-418E-9D6B-ED7F2E8DB0D4}" dt="2020-12-01T10:17:25.032" v="1632" actId="2696"/>
        <pc:sldMkLst>
          <pc:docMk/>
          <pc:sldMk cId="4106644369" sldId="1939"/>
        </pc:sldMkLst>
      </pc:sldChg>
      <pc:sldChg chg="new del">
        <pc:chgData name="Stijn Weijermars" userId="e364d0b9-009e-4116-b78a-a86aed516e71" providerId="ADAL" clId="{9B5A70A6-E264-418E-9D6B-ED7F2E8DB0D4}" dt="2020-12-01T10:17:25.032" v="1632" actId="2696"/>
        <pc:sldMkLst>
          <pc:docMk/>
          <pc:sldMk cId="2297763313" sldId="1940"/>
        </pc:sldMkLst>
      </pc:sldChg>
      <pc:sldChg chg="new del">
        <pc:chgData name="Stijn Weijermars" userId="e364d0b9-009e-4116-b78a-a86aed516e71" providerId="ADAL" clId="{9B5A70A6-E264-418E-9D6B-ED7F2E8DB0D4}" dt="2020-12-01T10:17:25.032" v="1632" actId="2696"/>
        <pc:sldMkLst>
          <pc:docMk/>
          <pc:sldMk cId="950485177" sldId="1941"/>
        </pc:sldMkLst>
      </pc:sldChg>
      <pc:sldChg chg="new del">
        <pc:chgData name="Stijn Weijermars" userId="e364d0b9-009e-4116-b78a-a86aed516e71" providerId="ADAL" clId="{9B5A70A6-E264-418E-9D6B-ED7F2E8DB0D4}" dt="2020-12-01T10:17:25.032" v="1632" actId="2696"/>
        <pc:sldMkLst>
          <pc:docMk/>
          <pc:sldMk cId="4284907313" sldId="1942"/>
        </pc:sldMkLst>
      </pc:sldChg>
      <pc:sldChg chg="new del">
        <pc:chgData name="Stijn Weijermars" userId="e364d0b9-009e-4116-b78a-a86aed516e71" providerId="ADAL" clId="{9B5A70A6-E264-418E-9D6B-ED7F2E8DB0D4}" dt="2020-12-01T10:17:25.032" v="1632" actId="2696"/>
        <pc:sldMkLst>
          <pc:docMk/>
          <pc:sldMk cId="2201720410" sldId="1943"/>
        </pc:sldMkLst>
      </pc:sldChg>
      <pc:sldChg chg="new del">
        <pc:chgData name="Stijn Weijermars" userId="e364d0b9-009e-4116-b78a-a86aed516e71" providerId="ADAL" clId="{9B5A70A6-E264-418E-9D6B-ED7F2E8DB0D4}" dt="2020-12-01T10:17:25.032" v="1632" actId="2696"/>
        <pc:sldMkLst>
          <pc:docMk/>
          <pc:sldMk cId="3785977243" sldId="1944"/>
        </pc:sldMkLst>
      </pc:sldChg>
      <pc:sldChg chg="new del">
        <pc:chgData name="Stijn Weijermars" userId="e364d0b9-009e-4116-b78a-a86aed516e71" providerId="ADAL" clId="{9B5A70A6-E264-418E-9D6B-ED7F2E8DB0D4}" dt="2020-12-01T10:17:25.032" v="1632" actId="2696"/>
        <pc:sldMkLst>
          <pc:docMk/>
          <pc:sldMk cId="1362087629" sldId="1945"/>
        </pc:sldMkLst>
      </pc:sldChg>
      <pc:sldChg chg="new del">
        <pc:chgData name="Stijn Weijermars" userId="e364d0b9-009e-4116-b78a-a86aed516e71" providerId="ADAL" clId="{9B5A70A6-E264-418E-9D6B-ED7F2E8DB0D4}" dt="2020-12-01T10:17:25.032" v="1632" actId="2696"/>
        <pc:sldMkLst>
          <pc:docMk/>
          <pc:sldMk cId="1876644873" sldId="1946"/>
        </pc:sldMkLst>
      </pc:sldChg>
      <pc:sldChg chg="new del">
        <pc:chgData name="Stijn Weijermars" userId="e364d0b9-009e-4116-b78a-a86aed516e71" providerId="ADAL" clId="{9B5A70A6-E264-418E-9D6B-ED7F2E8DB0D4}" dt="2020-12-01T10:17:25.032" v="1632" actId="2696"/>
        <pc:sldMkLst>
          <pc:docMk/>
          <pc:sldMk cId="1153786463" sldId="1947"/>
        </pc:sldMkLst>
      </pc:sldChg>
      <pc:sldChg chg="new del">
        <pc:chgData name="Stijn Weijermars" userId="e364d0b9-009e-4116-b78a-a86aed516e71" providerId="ADAL" clId="{9B5A70A6-E264-418E-9D6B-ED7F2E8DB0D4}" dt="2020-12-01T10:17:25.032" v="1632" actId="2696"/>
        <pc:sldMkLst>
          <pc:docMk/>
          <pc:sldMk cId="3988343510" sldId="1948"/>
        </pc:sldMkLst>
      </pc:sldChg>
      <pc:sldChg chg="new del">
        <pc:chgData name="Stijn Weijermars" userId="e364d0b9-009e-4116-b78a-a86aed516e71" providerId="ADAL" clId="{9B5A70A6-E264-418E-9D6B-ED7F2E8DB0D4}" dt="2020-12-01T10:17:25.032" v="1632" actId="2696"/>
        <pc:sldMkLst>
          <pc:docMk/>
          <pc:sldMk cId="3361060681" sldId="1949"/>
        </pc:sldMkLst>
      </pc:sldChg>
      <pc:sldChg chg="new del">
        <pc:chgData name="Stijn Weijermars" userId="e364d0b9-009e-4116-b78a-a86aed516e71" providerId="ADAL" clId="{9B5A70A6-E264-418E-9D6B-ED7F2E8DB0D4}" dt="2020-12-01T10:17:25.032" v="1632" actId="2696"/>
        <pc:sldMkLst>
          <pc:docMk/>
          <pc:sldMk cId="4135930466" sldId="1950"/>
        </pc:sldMkLst>
      </pc:sldChg>
      <pc:sldChg chg="new del">
        <pc:chgData name="Stijn Weijermars" userId="e364d0b9-009e-4116-b78a-a86aed516e71" providerId="ADAL" clId="{9B5A70A6-E264-418E-9D6B-ED7F2E8DB0D4}" dt="2020-12-01T10:17:25.032" v="1632" actId="2696"/>
        <pc:sldMkLst>
          <pc:docMk/>
          <pc:sldMk cId="2147555431" sldId="1951"/>
        </pc:sldMkLst>
      </pc:sldChg>
      <pc:sldChg chg="new del">
        <pc:chgData name="Stijn Weijermars" userId="e364d0b9-009e-4116-b78a-a86aed516e71" providerId="ADAL" clId="{9B5A70A6-E264-418E-9D6B-ED7F2E8DB0D4}" dt="2020-12-01T10:17:25.032" v="1632" actId="2696"/>
        <pc:sldMkLst>
          <pc:docMk/>
          <pc:sldMk cId="3627126624" sldId="1952"/>
        </pc:sldMkLst>
      </pc:sldChg>
      <pc:sldChg chg="new del">
        <pc:chgData name="Stijn Weijermars" userId="e364d0b9-009e-4116-b78a-a86aed516e71" providerId="ADAL" clId="{9B5A70A6-E264-418E-9D6B-ED7F2E8DB0D4}" dt="2020-12-01T10:17:25.032" v="1632" actId="2696"/>
        <pc:sldMkLst>
          <pc:docMk/>
          <pc:sldMk cId="718771445" sldId="1953"/>
        </pc:sldMkLst>
      </pc:sldChg>
      <pc:sldChg chg="new del">
        <pc:chgData name="Stijn Weijermars" userId="e364d0b9-009e-4116-b78a-a86aed516e71" providerId="ADAL" clId="{9B5A70A6-E264-418E-9D6B-ED7F2E8DB0D4}" dt="2020-12-01T10:17:25.032" v="1632" actId="2696"/>
        <pc:sldMkLst>
          <pc:docMk/>
          <pc:sldMk cId="2471261409" sldId="1954"/>
        </pc:sldMkLst>
      </pc:sldChg>
      <pc:sldChg chg="new del">
        <pc:chgData name="Stijn Weijermars" userId="e364d0b9-009e-4116-b78a-a86aed516e71" providerId="ADAL" clId="{9B5A70A6-E264-418E-9D6B-ED7F2E8DB0D4}" dt="2020-12-01T10:17:25.032" v="1632" actId="2696"/>
        <pc:sldMkLst>
          <pc:docMk/>
          <pc:sldMk cId="2894316451" sldId="1955"/>
        </pc:sldMkLst>
      </pc:sldChg>
      <pc:sldChg chg="new del">
        <pc:chgData name="Stijn Weijermars" userId="e364d0b9-009e-4116-b78a-a86aed516e71" providerId="ADAL" clId="{9B5A70A6-E264-418E-9D6B-ED7F2E8DB0D4}" dt="2020-12-01T10:17:25.032" v="1632" actId="2696"/>
        <pc:sldMkLst>
          <pc:docMk/>
          <pc:sldMk cId="31370062" sldId="1956"/>
        </pc:sldMkLst>
      </pc:sldChg>
      <pc:sldChg chg="new del">
        <pc:chgData name="Stijn Weijermars" userId="e364d0b9-009e-4116-b78a-a86aed516e71" providerId="ADAL" clId="{9B5A70A6-E264-418E-9D6B-ED7F2E8DB0D4}" dt="2020-12-01T10:17:25.032" v="1632" actId="2696"/>
        <pc:sldMkLst>
          <pc:docMk/>
          <pc:sldMk cId="2311751705" sldId="1957"/>
        </pc:sldMkLst>
      </pc:sldChg>
      <pc:sldChg chg="new del">
        <pc:chgData name="Stijn Weijermars" userId="e364d0b9-009e-4116-b78a-a86aed516e71" providerId="ADAL" clId="{9B5A70A6-E264-418E-9D6B-ED7F2E8DB0D4}" dt="2020-12-01T10:17:25.032" v="1632" actId="2696"/>
        <pc:sldMkLst>
          <pc:docMk/>
          <pc:sldMk cId="1557515914" sldId="1958"/>
        </pc:sldMkLst>
      </pc:sldChg>
      <pc:sldChg chg="new del">
        <pc:chgData name="Stijn Weijermars" userId="e364d0b9-009e-4116-b78a-a86aed516e71" providerId="ADAL" clId="{9B5A70A6-E264-418E-9D6B-ED7F2E8DB0D4}" dt="2020-12-01T10:17:25.032" v="1632" actId="2696"/>
        <pc:sldMkLst>
          <pc:docMk/>
          <pc:sldMk cId="2919738192" sldId="1959"/>
        </pc:sldMkLst>
      </pc:sldChg>
      <pc:sldChg chg="new del">
        <pc:chgData name="Stijn Weijermars" userId="e364d0b9-009e-4116-b78a-a86aed516e71" providerId="ADAL" clId="{9B5A70A6-E264-418E-9D6B-ED7F2E8DB0D4}" dt="2020-12-01T10:17:25.032" v="1632" actId="2696"/>
        <pc:sldMkLst>
          <pc:docMk/>
          <pc:sldMk cId="2596972781" sldId="1960"/>
        </pc:sldMkLst>
      </pc:sldChg>
      <pc:sldChg chg="new del">
        <pc:chgData name="Stijn Weijermars" userId="e364d0b9-009e-4116-b78a-a86aed516e71" providerId="ADAL" clId="{9B5A70A6-E264-418E-9D6B-ED7F2E8DB0D4}" dt="2020-12-01T10:17:25.032" v="1632" actId="2696"/>
        <pc:sldMkLst>
          <pc:docMk/>
          <pc:sldMk cId="2257495623" sldId="1961"/>
        </pc:sldMkLst>
      </pc:sldChg>
      <pc:sldChg chg="new del">
        <pc:chgData name="Stijn Weijermars" userId="e364d0b9-009e-4116-b78a-a86aed516e71" providerId="ADAL" clId="{9B5A70A6-E264-418E-9D6B-ED7F2E8DB0D4}" dt="2020-12-01T10:17:25.032" v="1632" actId="2696"/>
        <pc:sldMkLst>
          <pc:docMk/>
          <pc:sldMk cId="286978061" sldId="1962"/>
        </pc:sldMkLst>
      </pc:sldChg>
      <pc:sldChg chg="new del">
        <pc:chgData name="Stijn Weijermars" userId="e364d0b9-009e-4116-b78a-a86aed516e71" providerId="ADAL" clId="{9B5A70A6-E264-418E-9D6B-ED7F2E8DB0D4}" dt="2020-12-01T10:17:25.032" v="1632" actId="2696"/>
        <pc:sldMkLst>
          <pc:docMk/>
          <pc:sldMk cId="1371580821" sldId="1963"/>
        </pc:sldMkLst>
      </pc:sldChg>
      <pc:sldChg chg="new del">
        <pc:chgData name="Stijn Weijermars" userId="e364d0b9-009e-4116-b78a-a86aed516e71" providerId="ADAL" clId="{9B5A70A6-E264-418E-9D6B-ED7F2E8DB0D4}" dt="2020-12-01T10:17:25.032" v="1632" actId="2696"/>
        <pc:sldMkLst>
          <pc:docMk/>
          <pc:sldMk cId="4064248012" sldId="1964"/>
        </pc:sldMkLst>
      </pc:sldChg>
      <pc:sldChg chg="new del">
        <pc:chgData name="Stijn Weijermars" userId="e364d0b9-009e-4116-b78a-a86aed516e71" providerId="ADAL" clId="{9B5A70A6-E264-418E-9D6B-ED7F2E8DB0D4}" dt="2020-12-01T10:17:25.032" v="1632" actId="2696"/>
        <pc:sldMkLst>
          <pc:docMk/>
          <pc:sldMk cId="2718142947" sldId="1965"/>
        </pc:sldMkLst>
      </pc:sldChg>
      <pc:sldChg chg="new del">
        <pc:chgData name="Stijn Weijermars" userId="e364d0b9-009e-4116-b78a-a86aed516e71" providerId="ADAL" clId="{9B5A70A6-E264-418E-9D6B-ED7F2E8DB0D4}" dt="2020-12-01T10:17:25.032" v="1632" actId="2696"/>
        <pc:sldMkLst>
          <pc:docMk/>
          <pc:sldMk cId="3392763386" sldId="1966"/>
        </pc:sldMkLst>
      </pc:sldChg>
      <pc:sldChg chg="new del">
        <pc:chgData name="Stijn Weijermars" userId="e364d0b9-009e-4116-b78a-a86aed516e71" providerId="ADAL" clId="{9B5A70A6-E264-418E-9D6B-ED7F2E8DB0D4}" dt="2020-12-01T10:17:25.032" v="1632" actId="2696"/>
        <pc:sldMkLst>
          <pc:docMk/>
          <pc:sldMk cId="3361285655" sldId="1967"/>
        </pc:sldMkLst>
      </pc:sldChg>
      <pc:sldChg chg="new del">
        <pc:chgData name="Stijn Weijermars" userId="e364d0b9-009e-4116-b78a-a86aed516e71" providerId="ADAL" clId="{9B5A70A6-E264-418E-9D6B-ED7F2E8DB0D4}" dt="2020-12-01T10:17:25.032" v="1632" actId="2696"/>
        <pc:sldMkLst>
          <pc:docMk/>
          <pc:sldMk cId="3771165167" sldId="1968"/>
        </pc:sldMkLst>
      </pc:sldChg>
      <pc:sldChg chg="new del">
        <pc:chgData name="Stijn Weijermars" userId="e364d0b9-009e-4116-b78a-a86aed516e71" providerId="ADAL" clId="{9B5A70A6-E264-418E-9D6B-ED7F2E8DB0D4}" dt="2020-12-01T10:17:25.032" v="1632" actId="2696"/>
        <pc:sldMkLst>
          <pc:docMk/>
          <pc:sldMk cId="740801207" sldId="1969"/>
        </pc:sldMkLst>
      </pc:sldChg>
      <pc:sldChg chg="new del">
        <pc:chgData name="Stijn Weijermars" userId="e364d0b9-009e-4116-b78a-a86aed516e71" providerId="ADAL" clId="{9B5A70A6-E264-418E-9D6B-ED7F2E8DB0D4}" dt="2020-12-01T10:17:25.032" v="1632" actId="2696"/>
        <pc:sldMkLst>
          <pc:docMk/>
          <pc:sldMk cId="492054775" sldId="1970"/>
        </pc:sldMkLst>
      </pc:sldChg>
      <pc:sldChg chg="new del">
        <pc:chgData name="Stijn Weijermars" userId="e364d0b9-009e-4116-b78a-a86aed516e71" providerId="ADAL" clId="{9B5A70A6-E264-418E-9D6B-ED7F2E8DB0D4}" dt="2020-12-01T10:17:25.032" v="1632" actId="2696"/>
        <pc:sldMkLst>
          <pc:docMk/>
          <pc:sldMk cId="2329518216" sldId="1971"/>
        </pc:sldMkLst>
      </pc:sldChg>
      <pc:sldChg chg="new del">
        <pc:chgData name="Stijn Weijermars" userId="e364d0b9-009e-4116-b78a-a86aed516e71" providerId="ADAL" clId="{9B5A70A6-E264-418E-9D6B-ED7F2E8DB0D4}" dt="2020-12-01T10:17:25.032" v="1632" actId="2696"/>
        <pc:sldMkLst>
          <pc:docMk/>
          <pc:sldMk cId="3034696898" sldId="1972"/>
        </pc:sldMkLst>
      </pc:sldChg>
      <pc:sldChg chg="new del">
        <pc:chgData name="Stijn Weijermars" userId="e364d0b9-009e-4116-b78a-a86aed516e71" providerId="ADAL" clId="{9B5A70A6-E264-418E-9D6B-ED7F2E8DB0D4}" dt="2020-12-01T10:17:25.032" v="1632" actId="2696"/>
        <pc:sldMkLst>
          <pc:docMk/>
          <pc:sldMk cId="2781646485" sldId="1973"/>
        </pc:sldMkLst>
      </pc:sldChg>
      <pc:sldChg chg="new del">
        <pc:chgData name="Stijn Weijermars" userId="e364d0b9-009e-4116-b78a-a86aed516e71" providerId="ADAL" clId="{9B5A70A6-E264-418E-9D6B-ED7F2E8DB0D4}" dt="2020-12-01T10:17:25.032" v="1632" actId="2696"/>
        <pc:sldMkLst>
          <pc:docMk/>
          <pc:sldMk cId="2005250579" sldId="1974"/>
        </pc:sldMkLst>
      </pc:sldChg>
      <pc:sldChg chg="new del">
        <pc:chgData name="Stijn Weijermars" userId="e364d0b9-009e-4116-b78a-a86aed516e71" providerId="ADAL" clId="{9B5A70A6-E264-418E-9D6B-ED7F2E8DB0D4}" dt="2020-12-01T10:17:25.032" v="1632" actId="2696"/>
        <pc:sldMkLst>
          <pc:docMk/>
          <pc:sldMk cId="3250147234" sldId="1975"/>
        </pc:sldMkLst>
      </pc:sldChg>
      <pc:sldChg chg="new del">
        <pc:chgData name="Stijn Weijermars" userId="e364d0b9-009e-4116-b78a-a86aed516e71" providerId="ADAL" clId="{9B5A70A6-E264-418E-9D6B-ED7F2E8DB0D4}" dt="2020-12-01T10:17:25.032" v="1632" actId="2696"/>
        <pc:sldMkLst>
          <pc:docMk/>
          <pc:sldMk cId="2226905967" sldId="1976"/>
        </pc:sldMkLst>
      </pc:sldChg>
      <pc:sldChg chg="new del">
        <pc:chgData name="Stijn Weijermars" userId="e364d0b9-009e-4116-b78a-a86aed516e71" providerId="ADAL" clId="{9B5A70A6-E264-418E-9D6B-ED7F2E8DB0D4}" dt="2020-12-01T10:17:25.032" v="1632" actId="2696"/>
        <pc:sldMkLst>
          <pc:docMk/>
          <pc:sldMk cId="191209415" sldId="1977"/>
        </pc:sldMkLst>
      </pc:sldChg>
      <pc:sldChg chg="new del">
        <pc:chgData name="Stijn Weijermars" userId="e364d0b9-009e-4116-b78a-a86aed516e71" providerId="ADAL" clId="{9B5A70A6-E264-418E-9D6B-ED7F2E8DB0D4}" dt="2020-12-01T10:17:25.032" v="1632" actId="2696"/>
        <pc:sldMkLst>
          <pc:docMk/>
          <pc:sldMk cId="3977026526" sldId="1978"/>
        </pc:sldMkLst>
      </pc:sldChg>
      <pc:sldChg chg="new del">
        <pc:chgData name="Stijn Weijermars" userId="e364d0b9-009e-4116-b78a-a86aed516e71" providerId="ADAL" clId="{9B5A70A6-E264-418E-9D6B-ED7F2E8DB0D4}" dt="2020-12-01T10:17:25.032" v="1632" actId="2696"/>
        <pc:sldMkLst>
          <pc:docMk/>
          <pc:sldMk cId="405325059" sldId="1979"/>
        </pc:sldMkLst>
      </pc:sldChg>
      <pc:sldChg chg="new del">
        <pc:chgData name="Stijn Weijermars" userId="e364d0b9-009e-4116-b78a-a86aed516e71" providerId="ADAL" clId="{9B5A70A6-E264-418E-9D6B-ED7F2E8DB0D4}" dt="2020-12-01T10:17:25.032" v="1632" actId="2696"/>
        <pc:sldMkLst>
          <pc:docMk/>
          <pc:sldMk cId="2266450117" sldId="1980"/>
        </pc:sldMkLst>
      </pc:sldChg>
      <pc:sldChg chg="new del">
        <pc:chgData name="Stijn Weijermars" userId="e364d0b9-009e-4116-b78a-a86aed516e71" providerId="ADAL" clId="{9B5A70A6-E264-418E-9D6B-ED7F2E8DB0D4}" dt="2020-12-01T10:17:25.032" v="1632" actId="2696"/>
        <pc:sldMkLst>
          <pc:docMk/>
          <pc:sldMk cId="2276565083" sldId="1981"/>
        </pc:sldMkLst>
      </pc:sldChg>
      <pc:sldChg chg="new del">
        <pc:chgData name="Stijn Weijermars" userId="e364d0b9-009e-4116-b78a-a86aed516e71" providerId="ADAL" clId="{9B5A70A6-E264-418E-9D6B-ED7F2E8DB0D4}" dt="2020-12-01T10:17:25.032" v="1632" actId="2696"/>
        <pc:sldMkLst>
          <pc:docMk/>
          <pc:sldMk cId="2949132962" sldId="1982"/>
        </pc:sldMkLst>
      </pc:sldChg>
      <pc:sldChg chg="new del">
        <pc:chgData name="Stijn Weijermars" userId="e364d0b9-009e-4116-b78a-a86aed516e71" providerId="ADAL" clId="{9B5A70A6-E264-418E-9D6B-ED7F2E8DB0D4}" dt="2020-12-01T10:17:25.032" v="1632" actId="2696"/>
        <pc:sldMkLst>
          <pc:docMk/>
          <pc:sldMk cId="3054968345" sldId="1983"/>
        </pc:sldMkLst>
      </pc:sldChg>
      <pc:sldChg chg="new del">
        <pc:chgData name="Stijn Weijermars" userId="e364d0b9-009e-4116-b78a-a86aed516e71" providerId="ADAL" clId="{9B5A70A6-E264-418E-9D6B-ED7F2E8DB0D4}" dt="2020-12-01T10:17:25.032" v="1632" actId="2696"/>
        <pc:sldMkLst>
          <pc:docMk/>
          <pc:sldMk cId="2892907183" sldId="1984"/>
        </pc:sldMkLst>
      </pc:sldChg>
      <pc:sldChg chg="new del">
        <pc:chgData name="Stijn Weijermars" userId="e364d0b9-009e-4116-b78a-a86aed516e71" providerId="ADAL" clId="{9B5A70A6-E264-418E-9D6B-ED7F2E8DB0D4}" dt="2020-12-01T10:17:25.032" v="1632" actId="2696"/>
        <pc:sldMkLst>
          <pc:docMk/>
          <pc:sldMk cId="2427433519" sldId="1985"/>
        </pc:sldMkLst>
      </pc:sldChg>
      <pc:sldChg chg="new del">
        <pc:chgData name="Stijn Weijermars" userId="e364d0b9-009e-4116-b78a-a86aed516e71" providerId="ADAL" clId="{9B5A70A6-E264-418E-9D6B-ED7F2E8DB0D4}" dt="2020-12-01T10:17:25.032" v="1632" actId="2696"/>
        <pc:sldMkLst>
          <pc:docMk/>
          <pc:sldMk cId="43931418" sldId="1986"/>
        </pc:sldMkLst>
      </pc:sldChg>
      <pc:sldChg chg="new del">
        <pc:chgData name="Stijn Weijermars" userId="e364d0b9-009e-4116-b78a-a86aed516e71" providerId="ADAL" clId="{9B5A70A6-E264-418E-9D6B-ED7F2E8DB0D4}" dt="2020-12-01T10:17:25.032" v="1632" actId="2696"/>
        <pc:sldMkLst>
          <pc:docMk/>
          <pc:sldMk cId="2710742992" sldId="1987"/>
        </pc:sldMkLst>
      </pc:sldChg>
      <pc:sldChg chg="new del">
        <pc:chgData name="Stijn Weijermars" userId="e364d0b9-009e-4116-b78a-a86aed516e71" providerId="ADAL" clId="{9B5A70A6-E264-418E-9D6B-ED7F2E8DB0D4}" dt="2020-12-01T10:17:25.032" v="1632" actId="2696"/>
        <pc:sldMkLst>
          <pc:docMk/>
          <pc:sldMk cId="819690198" sldId="1988"/>
        </pc:sldMkLst>
      </pc:sldChg>
      <pc:sldChg chg="new del">
        <pc:chgData name="Stijn Weijermars" userId="e364d0b9-009e-4116-b78a-a86aed516e71" providerId="ADAL" clId="{9B5A70A6-E264-418E-9D6B-ED7F2E8DB0D4}" dt="2020-12-01T10:17:25.032" v="1632" actId="2696"/>
        <pc:sldMkLst>
          <pc:docMk/>
          <pc:sldMk cId="974957650" sldId="1989"/>
        </pc:sldMkLst>
      </pc:sldChg>
      <pc:sldChg chg="new del">
        <pc:chgData name="Stijn Weijermars" userId="e364d0b9-009e-4116-b78a-a86aed516e71" providerId="ADAL" clId="{9B5A70A6-E264-418E-9D6B-ED7F2E8DB0D4}" dt="2020-12-01T10:17:25.032" v="1632" actId="2696"/>
        <pc:sldMkLst>
          <pc:docMk/>
          <pc:sldMk cId="1830282082" sldId="1990"/>
        </pc:sldMkLst>
      </pc:sldChg>
      <pc:sldChg chg="new del">
        <pc:chgData name="Stijn Weijermars" userId="e364d0b9-009e-4116-b78a-a86aed516e71" providerId="ADAL" clId="{9B5A70A6-E264-418E-9D6B-ED7F2E8DB0D4}" dt="2020-12-01T10:17:25.032" v="1632" actId="2696"/>
        <pc:sldMkLst>
          <pc:docMk/>
          <pc:sldMk cId="4178101160" sldId="1991"/>
        </pc:sldMkLst>
      </pc:sldChg>
      <pc:sldChg chg="new del">
        <pc:chgData name="Stijn Weijermars" userId="e364d0b9-009e-4116-b78a-a86aed516e71" providerId="ADAL" clId="{9B5A70A6-E264-418E-9D6B-ED7F2E8DB0D4}" dt="2020-12-01T10:17:25.032" v="1632" actId="2696"/>
        <pc:sldMkLst>
          <pc:docMk/>
          <pc:sldMk cId="3889151590" sldId="1992"/>
        </pc:sldMkLst>
      </pc:sldChg>
      <pc:sldChg chg="new del">
        <pc:chgData name="Stijn Weijermars" userId="e364d0b9-009e-4116-b78a-a86aed516e71" providerId="ADAL" clId="{9B5A70A6-E264-418E-9D6B-ED7F2E8DB0D4}" dt="2020-12-01T10:17:25.032" v="1632" actId="2696"/>
        <pc:sldMkLst>
          <pc:docMk/>
          <pc:sldMk cId="4253113752" sldId="1993"/>
        </pc:sldMkLst>
      </pc:sldChg>
      <pc:sldChg chg="new del">
        <pc:chgData name="Stijn Weijermars" userId="e364d0b9-009e-4116-b78a-a86aed516e71" providerId="ADAL" clId="{9B5A70A6-E264-418E-9D6B-ED7F2E8DB0D4}" dt="2020-12-01T10:17:25.032" v="1632" actId="2696"/>
        <pc:sldMkLst>
          <pc:docMk/>
          <pc:sldMk cId="422100659" sldId="1994"/>
        </pc:sldMkLst>
      </pc:sldChg>
      <pc:sldChg chg="new del">
        <pc:chgData name="Stijn Weijermars" userId="e364d0b9-009e-4116-b78a-a86aed516e71" providerId="ADAL" clId="{9B5A70A6-E264-418E-9D6B-ED7F2E8DB0D4}" dt="2020-12-01T10:17:25.032" v="1632" actId="2696"/>
        <pc:sldMkLst>
          <pc:docMk/>
          <pc:sldMk cId="2329821361" sldId="1995"/>
        </pc:sldMkLst>
      </pc:sldChg>
      <pc:sldChg chg="new del">
        <pc:chgData name="Stijn Weijermars" userId="e364d0b9-009e-4116-b78a-a86aed516e71" providerId="ADAL" clId="{9B5A70A6-E264-418E-9D6B-ED7F2E8DB0D4}" dt="2020-12-01T10:17:25.032" v="1632" actId="2696"/>
        <pc:sldMkLst>
          <pc:docMk/>
          <pc:sldMk cId="2310843659" sldId="1996"/>
        </pc:sldMkLst>
      </pc:sldChg>
      <pc:sldChg chg="new del">
        <pc:chgData name="Stijn Weijermars" userId="e364d0b9-009e-4116-b78a-a86aed516e71" providerId="ADAL" clId="{9B5A70A6-E264-418E-9D6B-ED7F2E8DB0D4}" dt="2020-12-01T10:17:25.032" v="1632" actId="2696"/>
        <pc:sldMkLst>
          <pc:docMk/>
          <pc:sldMk cId="1542695194" sldId="1997"/>
        </pc:sldMkLst>
      </pc:sldChg>
      <pc:sldChg chg="new del">
        <pc:chgData name="Stijn Weijermars" userId="e364d0b9-009e-4116-b78a-a86aed516e71" providerId="ADAL" clId="{9B5A70A6-E264-418E-9D6B-ED7F2E8DB0D4}" dt="2020-12-01T10:17:25.032" v="1632" actId="2696"/>
        <pc:sldMkLst>
          <pc:docMk/>
          <pc:sldMk cId="2114354638" sldId="1998"/>
        </pc:sldMkLst>
      </pc:sldChg>
      <pc:sldChg chg="new del">
        <pc:chgData name="Stijn Weijermars" userId="e364d0b9-009e-4116-b78a-a86aed516e71" providerId="ADAL" clId="{9B5A70A6-E264-418E-9D6B-ED7F2E8DB0D4}" dt="2020-12-01T10:17:25.032" v="1632" actId="2696"/>
        <pc:sldMkLst>
          <pc:docMk/>
          <pc:sldMk cId="3883239404" sldId="1999"/>
        </pc:sldMkLst>
      </pc:sldChg>
      <pc:sldChg chg="new del">
        <pc:chgData name="Stijn Weijermars" userId="e364d0b9-009e-4116-b78a-a86aed516e71" providerId="ADAL" clId="{9B5A70A6-E264-418E-9D6B-ED7F2E8DB0D4}" dt="2020-12-01T10:17:25.032" v="1632" actId="2696"/>
        <pc:sldMkLst>
          <pc:docMk/>
          <pc:sldMk cId="3731607563" sldId="2000"/>
        </pc:sldMkLst>
      </pc:sldChg>
      <pc:sldChg chg="new del">
        <pc:chgData name="Stijn Weijermars" userId="e364d0b9-009e-4116-b78a-a86aed516e71" providerId="ADAL" clId="{9B5A70A6-E264-418E-9D6B-ED7F2E8DB0D4}" dt="2020-12-01T10:17:25.032" v="1632" actId="2696"/>
        <pc:sldMkLst>
          <pc:docMk/>
          <pc:sldMk cId="2192981805" sldId="2001"/>
        </pc:sldMkLst>
      </pc:sldChg>
      <pc:sldChg chg="new del">
        <pc:chgData name="Stijn Weijermars" userId="e364d0b9-009e-4116-b78a-a86aed516e71" providerId="ADAL" clId="{9B5A70A6-E264-418E-9D6B-ED7F2E8DB0D4}" dt="2020-12-01T10:17:25.032" v="1632" actId="2696"/>
        <pc:sldMkLst>
          <pc:docMk/>
          <pc:sldMk cId="11984535" sldId="2002"/>
        </pc:sldMkLst>
      </pc:sldChg>
      <pc:sldChg chg="new del">
        <pc:chgData name="Stijn Weijermars" userId="e364d0b9-009e-4116-b78a-a86aed516e71" providerId="ADAL" clId="{9B5A70A6-E264-418E-9D6B-ED7F2E8DB0D4}" dt="2020-12-01T10:17:25.032" v="1632" actId="2696"/>
        <pc:sldMkLst>
          <pc:docMk/>
          <pc:sldMk cId="2114361509" sldId="2003"/>
        </pc:sldMkLst>
      </pc:sldChg>
      <pc:sldChg chg="new del">
        <pc:chgData name="Stijn Weijermars" userId="e364d0b9-009e-4116-b78a-a86aed516e71" providerId="ADAL" clId="{9B5A70A6-E264-418E-9D6B-ED7F2E8DB0D4}" dt="2020-12-01T10:17:25.032" v="1632" actId="2696"/>
        <pc:sldMkLst>
          <pc:docMk/>
          <pc:sldMk cId="559669399" sldId="2004"/>
        </pc:sldMkLst>
      </pc:sldChg>
      <pc:sldChg chg="new del">
        <pc:chgData name="Stijn Weijermars" userId="e364d0b9-009e-4116-b78a-a86aed516e71" providerId="ADAL" clId="{9B5A70A6-E264-418E-9D6B-ED7F2E8DB0D4}" dt="2020-12-01T10:17:25.032" v="1632" actId="2696"/>
        <pc:sldMkLst>
          <pc:docMk/>
          <pc:sldMk cId="1159896785" sldId="2005"/>
        </pc:sldMkLst>
      </pc:sldChg>
      <pc:sldChg chg="new del">
        <pc:chgData name="Stijn Weijermars" userId="e364d0b9-009e-4116-b78a-a86aed516e71" providerId="ADAL" clId="{9B5A70A6-E264-418E-9D6B-ED7F2E8DB0D4}" dt="2020-12-01T10:17:25.032" v="1632" actId="2696"/>
        <pc:sldMkLst>
          <pc:docMk/>
          <pc:sldMk cId="233533298" sldId="2006"/>
        </pc:sldMkLst>
      </pc:sldChg>
      <pc:sldChg chg="new del">
        <pc:chgData name="Stijn Weijermars" userId="e364d0b9-009e-4116-b78a-a86aed516e71" providerId="ADAL" clId="{9B5A70A6-E264-418E-9D6B-ED7F2E8DB0D4}" dt="2020-12-01T10:17:25.032" v="1632" actId="2696"/>
        <pc:sldMkLst>
          <pc:docMk/>
          <pc:sldMk cId="3191417327" sldId="2007"/>
        </pc:sldMkLst>
      </pc:sldChg>
      <pc:sldChg chg="new del">
        <pc:chgData name="Stijn Weijermars" userId="e364d0b9-009e-4116-b78a-a86aed516e71" providerId="ADAL" clId="{9B5A70A6-E264-418E-9D6B-ED7F2E8DB0D4}" dt="2020-12-01T10:17:25.032" v="1632" actId="2696"/>
        <pc:sldMkLst>
          <pc:docMk/>
          <pc:sldMk cId="1850253243" sldId="2008"/>
        </pc:sldMkLst>
      </pc:sldChg>
      <pc:sldChg chg="new del">
        <pc:chgData name="Stijn Weijermars" userId="e364d0b9-009e-4116-b78a-a86aed516e71" providerId="ADAL" clId="{9B5A70A6-E264-418E-9D6B-ED7F2E8DB0D4}" dt="2020-12-01T10:17:25.032" v="1632" actId="2696"/>
        <pc:sldMkLst>
          <pc:docMk/>
          <pc:sldMk cId="181614323" sldId="2009"/>
        </pc:sldMkLst>
      </pc:sldChg>
      <pc:sldChg chg="new del">
        <pc:chgData name="Stijn Weijermars" userId="e364d0b9-009e-4116-b78a-a86aed516e71" providerId="ADAL" clId="{9B5A70A6-E264-418E-9D6B-ED7F2E8DB0D4}" dt="2020-12-01T10:17:25.032" v="1632" actId="2696"/>
        <pc:sldMkLst>
          <pc:docMk/>
          <pc:sldMk cId="1414423021" sldId="2010"/>
        </pc:sldMkLst>
      </pc:sldChg>
      <pc:sldChg chg="new del">
        <pc:chgData name="Stijn Weijermars" userId="e364d0b9-009e-4116-b78a-a86aed516e71" providerId="ADAL" clId="{9B5A70A6-E264-418E-9D6B-ED7F2E8DB0D4}" dt="2020-12-01T10:17:25.032" v="1632" actId="2696"/>
        <pc:sldMkLst>
          <pc:docMk/>
          <pc:sldMk cId="1877162301" sldId="2011"/>
        </pc:sldMkLst>
      </pc:sldChg>
      <pc:sldChg chg="new del">
        <pc:chgData name="Stijn Weijermars" userId="e364d0b9-009e-4116-b78a-a86aed516e71" providerId="ADAL" clId="{9B5A70A6-E264-418E-9D6B-ED7F2E8DB0D4}" dt="2020-12-01T10:17:25.032" v="1632" actId="2696"/>
        <pc:sldMkLst>
          <pc:docMk/>
          <pc:sldMk cId="2354249080" sldId="2012"/>
        </pc:sldMkLst>
      </pc:sldChg>
      <pc:sldChg chg="new del">
        <pc:chgData name="Stijn Weijermars" userId="e364d0b9-009e-4116-b78a-a86aed516e71" providerId="ADAL" clId="{9B5A70A6-E264-418E-9D6B-ED7F2E8DB0D4}" dt="2020-12-01T10:17:25.032" v="1632" actId="2696"/>
        <pc:sldMkLst>
          <pc:docMk/>
          <pc:sldMk cId="1624648270" sldId="2013"/>
        </pc:sldMkLst>
      </pc:sldChg>
      <pc:sldChg chg="new del">
        <pc:chgData name="Stijn Weijermars" userId="e364d0b9-009e-4116-b78a-a86aed516e71" providerId="ADAL" clId="{9B5A70A6-E264-418E-9D6B-ED7F2E8DB0D4}" dt="2020-12-01T10:17:25.032" v="1632" actId="2696"/>
        <pc:sldMkLst>
          <pc:docMk/>
          <pc:sldMk cId="3684401445" sldId="2014"/>
        </pc:sldMkLst>
      </pc:sldChg>
      <pc:sldChg chg="new del">
        <pc:chgData name="Stijn Weijermars" userId="e364d0b9-009e-4116-b78a-a86aed516e71" providerId="ADAL" clId="{9B5A70A6-E264-418E-9D6B-ED7F2E8DB0D4}" dt="2020-12-01T10:17:25.032" v="1632" actId="2696"/>
        <pc:sldMkLst>
          <pc:docMk/>
          <pc:sldMk cId="2428276149" sldId="2015"/>
        </pc:sldMkLst>
      </pc:sldChg>
      <pc:sldChg chg="new del">
        <pc:chgData name="Stijn Weijermars" userId="e364d0b9-009e-4116-b78a-a86aed516e71" providerId="ADAL" clId="{9B5A70A6-E264-418E-9D6B-ED7F2E8DB0D4}" dt="2020-12-01T10:17:25.032" v="1632" actId="2696"/>
        <pc:sldMkLst>
          <pc:docMk/>
          <pc:sldMk cId="962478477" sldId="2016"/>
        </pc:sldMkLst>
      </pc:sldChg>
      <pc:sldChg chg="new del">
        <pc:chgData name="Stijn Weijermars" userId="e364d0b9-009e-4116-b78a-a86aed516e71" providerId="ADAL" clId="{9B5A70A6-E264-418E-9D6B-ED7F2E8DB0D4}" dt="2020-12-01T10:17:25.032" v="1632" actId="2696"/>
        <pc:sldMkLst>
          <pc:docMk/>
          <pc:sldMk cId="3367831529" sldId="2017"/>
        </pc:sldMkLst>
      </pc:sldChg>
      <pc:sldChg chg="new del">
        <pc:chgData name="Stijn Weijermars" userId="e364d0b9-009e-4116-b78a-a86aed516e71" providerId="ADAL" clId="{9B5A70A6-E264-418E-9D6B-ED7F2E8DB0D4}" dt="2020-12-01T10:17:25.032" v="1632" actId="2696"/>
        <pc:sldMkLst>
          <pc:docMk/>
          <pc:sldMk cId="2824503497" sldId="2018"/>
        </pc:sldMkLst>
      </pc:sldChg>
      <pc:sldChg chg="new del">
        <pc:chgData name="Stijn Weijermars" userId="e364d0b9-009e-4116-b78a-a86aed516e71" providerId="ADAL" clId="{9B5A70A6-E264-418E-9D6B-ED7F2E8DB0D4}" dt="2020-12-01T10:17:25.032" v="1632" actId="2696"/>
        <pc:sldMkLst>
          <pc:docMk/>
          <pc:sldMk cId="1550968027" sldId="2019"/>
        </pc:sldMkLst>
      </pc:sldChg>
      <pc:sldChg chg="new del">
        <pc:chgData name="Stijn Weijermars" userId="e364d0b9-009e-4116-b78a-a86aed516e71" providerId="ADAL" clId="{9B5A70A6-E264-418E-9D6B-ED7F2E8DB0D4}" dt="2020-12-01T10:17:25.032" v="1632" actId="2696"/>
        <pc:sldMkLst>
          <pc:docMk/>
          <pc:sldMk cId="4057798587" sldId="2020"/>
        </pc:sldMkLst>
      </pc:sldChg>
      <pc:sldChg chg="new del">
        <pc:chgData name="Stijn Weijermars" userId="e364d0b9-009e-4116-b78a-a86aed516e71" providerId="ADAL" clId="{9B5A70A6-E264-418E-9D6B-ED7F2E8DB0D4}" dt="2020-12-01T10:17:25.032" v="1632" actId="2696"/>
        <pc:sldMkLst>
          <pc:docMk/>
          <pc:sldMk cId="1528163252" sldId="2021"/>
        </pc:sldMkLst>
      </pc:sldChg>
      <pc:sldChg chg="new del">
        <pc:chgData name="Stijn Weijermars" userId="e364d0b9-009e-4116-b78a-a86aed516e71" providerId="ADAL" clId="{9B5A70A6-E264-418E-9D6B-ED7F2E8DB0D4}" dt="2020-12-01T10:17:25.032" v="1632" actId="2696"/>
        <pc:sldMkLst>
          <pc:docMk/>
          <pc:sldMk cId="3971532559" sldId="2022"/>
        </pc:sldMkLst>
      </pc:sldChg>
      <pc:sldChg chg="new del">
        <pc:chgData name="Stijn Weijermars" userId="e364d0b9-009e-4116-b78a-a86aed516e71" providerId="ADAL" clId="{9B5A70A6-E264-418E-9D6B-ED7F2E8DB0D4}" dt="2020-12-01T10:17:25.032" v="1632" actId="2696"/>
        <pc:sldMkLst>
          <pc:docMk/>
          <pc:sldMk cId="180913304" sldId="2023"/>
        </pc:sldMkLst>
      </pc:sldChg>
      <pc:sldChg chg="new del">
        <pc:chgData name="Stijn Weijermars" userId="e364d0b9-009e-4116-b78a-a86aed516e71" providerId="ADAL" clId="{9B5A70A6-E264-418E-9D6B-ED7F2E8DB0D4}" dt="2020-12-01T10:17:25.032" v="1632" actId="2696"/>
        <pc:sldMkLst>
          <pc:docMk/>
          <pc:sldMk cId="4057168729" sldId="2024"/>
        </pc:sldMkLst>
      </pc:sldChg>
      <pc:sldChg chg="new del">
        <pc:chgData name="Stijn Weijermars" userId="e364d0b9-009e-4116-b78a-a86aed516e71" providerId="ADAL" clId="{9B5A70A6-E264-418E-9D6B-ED7F2E8DB0D4}" dt="2020-12-01T10:17:25.032" v="1632" actId="2696"/>
        <pc:sldMkLst>
          <pc:docMk/>
          <pc:sldMk cId="4251633414" sldId="2025"/>
        </pc:sldMkLst>
      </pc:sldChg>
      <pc:sldChg chg="new del">
        <pc:chgData name="Stijn Weijermars" userId="e364d0b9-009e-4116-b78a-a86aed516e71" providerId="ADAL" clId="{9B5A70A6-E264-418E-9D6B-ED7F2E8DB0D4}" dt="2020-12-01T10:17:25.032" v="1632" actId="2696"/>
        <pc:sldMkLst>
          <pc:docMk/>
          <pc:sldMk cId="1374025405" sldId="2026"/>
        </pc:sldMkLst>
      </pc:sldChg>
      <pc:sldChg chg="new del">
        <pc:chgData name="Stijn Weijermars" userId="e364d0b9-009e-4116-b78a-a86aed516e71" providerId="ADAL" clId="{9B5A70A6-E264-418E-9D6B-ED7F2E8DB0D4}" dt="2020-12-01T10:17:25.032" v="1632" actId="2696"/>
        <pc:sldMkLst>
          <pc:docMk/>
          <pc:sldMk cId="2298592060" sldId="2027"/>
        </pc:sldMkLst>
      </pc:sldChg>
      <pc:sldChg chg="new del">
        <pc:chgData name="Stijn Weijermars" userId="e364d0b9-009e-4116-b78a-a86aed516e71" providerId="ADAL" clId="{9B5A70A6-E264-418E-9D6B-ED7F2E8DB0D4}" dt="2020-12-01T10:17:25.032" v="1632" actId="2696"/>
        <pc:sldMkLst>
          <pc:docMk/>
          <pc:sldMk cId="274599688" sldId="2028"/>
        </pc:sldMkLst>
      </pc:sldChg>
      <pc:sldChg chg="new del">
        <pc:chgData name="Stijn Weijermars" userId="e364d0b9-009e-4116-b78a-a86aed516e71" providerId="ADAL" clId="{9B5A70A6-E264-418E-9D6B-ED7F2E8DB0D4}" dt="2020-12-01T10:17:25.032" v="1632" actId="2696"/>
        <pc:sldMkLst>
          <pc:docMk/>
          <pc:sldMk cId="961613744" sldId="2029"/>
        </pc:sldMkLst>
      </pc:sldChg>
      <pc:sldChg chg="new del">
        <pc:chgData name="Stijn Weijermars" userId="e364d0b9-009e-4116-b78a-a86aed516e71" providerId="ADAL" clId="{9B5A70A6-E264-418E-9D6B-ED7F2E8DB0D4}" dt="2020-12-01T10:17:25.032" v="1632" actId="2696"/>
        <pc:sldMkLst>
          <pc:docMk/>
          <pc:sldMk cId="3086234476" sldId="2030"/>
        </pc:sldMkLst>
      </pc:sldChg>
      <pc:sldChg chg="new del">
        <pc:chgData name="Stijn Weijermars" userId="e364d0b9-009e-4116-b78a-a86aed516e71" providerId="ADAL" clId="{9B5A70A6-E264-418E-9D6B-ED7F2E8DB0D4}" dt="2020-12-01T10:17:25.032" v="1632" actId="2696"/>
        <pc:sldMkLst>
          <pc:docMk/>
          <pc:sldMk cId="1383664463" sldId="2031"/>
        </pc:sldMkLst>
      </pc:sldChg>
      <pc:sldChg chg="new del">
        <pc:chgData name="Stijn Weijermars" userId="e364d0b9-009e-4116-b78a-a86aed516e71" providerId="ADAL" clId="{9B5A70A6-E264-418E-9D6B-ED7F2E8DB0D4}" dt="2020-12-01T10:17:25.032" v="1632" actId="2696"/>
        <pc:sldMkLst>
          <pc:docMk/>
          <pc:sldMk cId="1147461404" sldId="2032"/>
        </pc:sldMkLst>
      </pc:sldChg>
      <pc:sldChg chg="new del">
        <pc:chgData name="Stijn Weijermars" userId="e364d0b9-009e-4116-b78a-a86aed516e71" providerId="ADAL" clId="{9B5A70A6-E264-418E-9D6B-ED7F2E8DB0D4}" dt="2020-12-01T10:17:25.032" v="1632" actId="2696"/>
        <pc:sldMkLst>
          <pc:docMk/>
          <pc:sldMk cId="1204295382" sldId="2033"/>
        </pc:sldMkLst>
      </pc:sldChg>
      <pc:sldChg chg="new del">
        <pc:chgData name="Stijn Weijermars" userId="e364d0b9-009e-4116-b78a-a86aed516e71" providerId="ADAL" clId="{9B5A70A6-E264-418E-9D6B-ED7F2E8DB0D4}" dt="2020-12-01T10:17:25.032" v="1632" actId="2696"/>
        <pc:sldMkLst>
          <pc:docMk/>
          <pc:sldMk cId="531535034" sldId="2034"/>
        </pc:sldMkLst>
      </pc:sldChg>
      <pc:sldChg chg="new del">
        <pc:chgData name="Stijn Weijermars" userId="e364d0b9-009e-4116-b78a-a86aed516e71" providerId="ADAL" clId="{9B5A70A6-E264-418E-9D6B-ED7F2E8DB0D4}" dt="2020-12-01T10:17:25.032" v="1632" actId="2696"/>
        <pc:sldMkLst>
          <pc:docMk/>
          <pc:sldMk cId="890251528" sldId="2035"/>
        </pc:sldMkLst>
      </pc:sldChg>
      <pc:sldChg chg="new del">
        <pc:chgData name="Stijn Weijermars" userId="e364d0b9-009e-4116-b78a-a86aed516e71" providerId="ADAL" clId="{9B5A70A6-E264-418E-9D6B-ED7F2E8DB0D4}" dt="2020-12-01T10:17:25.032" v="1632" actId="2696"/>
        <pc:sldMkLst>
          <pc:docMk/>
          <pc:sldMk cId="3002137054" sldId="2036"/>
        </pc:sldMkLst>
      </pc:sldChg>
      <pc:sldChg chg="new del">
        <pc:chgData name="Stijn Weijermars" userId="e364d0b9-009e-4116-b78a-a86aed516e71" providerId="ADAL" clId="{9B5A70A6-E264-418E-9D6B-ED7F2E8DB0D4}" dt="2020-12-01T10:17:25.032" v="1632" actId="2696"/>
        <pc:sldMkLst>
          <pc:docMk/>
          <pc:sldMk cId="2001400056" sldId="2037"/>
        </pc:sldMkLst>
      </pc:sldChg>
      <pc:sldChg chg="new del">
        <pc:chgData name="Stijn Weijermars" userId="e364d0b9-009e-4116-b78a-a86aed516e71" providerId="ADAL" clId="{9B5A70A6-E264-418E-9D6B-ED7F2E8DB0D4}" dt="2020-12-01T10:17:25.032" v="1632" actId="2696"/>
        <pc:sldMkLst>
          <pc:docMk/>
          <pc:sldMk cId="2538266693" sldId="2038"/>
        </pc:sldMkLst>
      </pc:sldChg>
      <pc:sldChg chg="new del">
        <pc:chgData name="Stijn Weijermars" userId="e364d0b9-009e-4116-b78a-a86aed516e71" providerId="ADAL" clId="{9B5A70A6-E264-418E-9D6B-ED7F2E8DB0D4}" dt="2020-12-01T10:17:25.032" v="1632" actId="2696"/>
        <pc:sldMkLst>
          <pc:docMk/>
          <pc:sldMk cId="1001545517" sldId="2039"/>
        </pc:sldMkLst>
      </pc:sldChg>
      <pc:sldChg chg="new del">
        <pc:chgData name="Stijn Weijermars" userId="e364d0b9-009e-4116-b78a-a86aed516e71" providerId="ADAL" clId="{9B5A70A6-E264-418E-9D6B-ED7F2E8DB0D4}" dt="2020-12-01T10:17:25.032" v="1632" actId="2696"/>
        <pc:sldMkLst>
          <pc:docMk/>
          <pc:sldMk cId="3146966519" sldId="2040"/>
        </pc:sldMkLst>
      </pc:sldChg>
      <pc:sldChg chg="new del">
        <pc:chgData name="Stijn Weijermars" userId="e364d0b9-009e-4116-b78a-a86aed516e71" providerId="ADAL" clId="{9B5A70A6-E264-418E-9D6B-ED7F2E8DB0D4}" dt="2020-12-01T10:17:25.032" v="1632" actId="2696"/>
        <pc:sldMkLst>
          <pc:docMk/>
          <pc:sldMk cId="4187349909" sldId="2041"/>
        </pc:sldMkLst>
      </pc:sldChg>
      <pc:sldChg chg="new del">
        <pc:chgData name="Stijn Weijermars" userId="e364d0b9-009e-4116-b78a-a86aed516e71" providerId="ADAL" clId="{9B5A70A6-E264-418E-9D6B-ED7F2E8DB0D4}" dt="2020-12-01T10:17:25.032" v="1632" actId="2696"/>
        <pc:sldMkLst>
          <pc:docMk/>
          <pc:sldMk cId="596244592" sldId="2042"/>
        </pc:sldMkLst>
      </pc:sldChg>
      <pc:sldChg chg="new del">
        <pc:chgData name="Stijn Weijermars" userId="e364d0b9-009e-4116-b78a-a86aed516e71" providerId="ADAL" clId="{9B5A70A6-E264-418E-9D6B-ED7F2E8DB0D4}" dt="2020-12-01T10:17:25.032" v="1632" actId="2696"/>
        <pc:sldMkLst>
          <pc:docMk/>
          <pc:sldMk cId="1510332839" sldId="2043"/>
        </pc:sldMkLst>
      </pc:sldChg>
      <pc:sldChg chg="new del">
        <pc:chgData name="Stijn Weijermars" userId="e364d0b9-009e-4116-b78a-a86aed516e71" providerId="ADAL" clId="{9B5A70A6-E264-418E-9D6B-ED7F2E8DB0D4}" dt="2020-12-01T10:17:25.032" v="1632" actId="2696"/>
        <pc:sldMkLst>
          <pc:docMk/>
          <pc:sldMk cId="1873748387" sldId="2044"/>
        </pc:sldMkLst>
      </pc:sldChg>
      <pc:sldChg chg="new del">
        <pc:chgData name="Stijn Weijermars" userId="e364d0b9-009e-4116-b78a-a86aed516e71" providerId="ADAL" clId="{9B5A70A6-E264-418E-9D6B-ED7F2E8DB0D4}" dt="2020-12-01T10:17:25.032" v="1632" actId="2696"/>
        <pc:sldMkLst>
          <pc:docMk/>
          <pc:sldMk cId="2713757445" sldId="2045"/>
        </pc:sldMkLst>
      </pc:sldChg>
      <pc:sldChg chg="new del">
        <pc:chgData name="Stijn Weijermars" userId="e364d0b9-009e-4116-b78a-a86aed516e71" providerId="ADAL" clId="{9B5A70A6-E264-418E-9D6B-ED7F2E8DB0D4}" dt="2020-12-01T10:17:25.032" v="1632" actId="2696"/>
        <pc:sldMkLst>
          <pc:docMk/>
          <pc:sldMk cId="2045596543" sldId="2046"/>
        </pc:sldMkLst>
      </pc:sldChg>
      <pc:sldChg chg="new del">
        <pc:chgData name="Stijn Weijermars" userId="e364d0b9-009e-4116-b78a-a86aed516e71" providerId="ADAL" clId="{9B5A70A6-E264-418E-9D6B-ED7F2E8DB0D4}" dt="2020-12-01T10:17:25.032" v="1632" actId="2696"/>
        <pc:sldMkLst>
          <pc:docMk/>
          <pc:sldMk cId="4107856950" sldId="2047"/>
        </pc:sldMkLst>
      </pc:sldChg>
      <pc:sldChg chg="new del">
        <pc:chgData name="Stijn Weijermars" userId="e364d0b9-009e-4116-b78a-a86aed516e71" providerId="ADAL" clId="{9B5A70A6-E264-418E-9D6B-ED7F2E8DB0D4}" dt="2020-12-01T10:17:25.032" v="1632" actId="2696"/>
        <pc:sldMkLst>
          <pc:docMk/>
          <pc:sldMk cId="3163993880" sldId="2048"/>
        </pc:sldMkLst>
      </pc:sldChg>
      <pc:sldChg chg="new del">
        <pc:chgData name="Stijn Weijermars" userId="e364d0b9-009e-4116-b78a-a86aed516e71" providerId="ADAL" clId="{9B5A70A6-E264-418E-9D6B-ED7F2E8DB0D4}" dt="2020-12-01T10:17:25.032" v="1632" actId="2696"/>
        <pc:sldMkLst>
          <pc:docMk/>
          <pc:sldMk cId="2203141832" sldId="2049"/>
        </pc:sldMkLst>
      </pc:sldChg>
      <pc:sldChg chg="new del">
        <pc:chgData name="Stijn Weijermars" userId="e364d0b9-009e-4116-b78a-a86aed516e71" providerId="ADAL" clId="{9B5A70A6-E264-418E-9D6B-ED7F2E8DB0D4}" dt="2020-12-01T10:17:25.032" v="1632" actId="2696"/>
        <pc:sldMkLst>
          <pc:docMk/>
          <pc:sldMk cId="1207223850" sldId="2050"/>
        </pc:sldMkLst>
      </pc:sldChg>
      <pc:sldChg chg="new del">
        <pc:chgData name="Stijn Weijermars" userId="e364d0b9-009e-4116-b78a-a86aed516e71" providerId="ADAL" clId="{9B5A70A6-E264-418E-9D6B-ED7F2E8DB0D4}" dt="2020-12-01T10:17:25.032" v="1632" actId="2696"/>
        <pc:sldMkLst>
          <pc:docMk/>
          <pc:sldMk cId="3838080960" sldId="2051"/>
        </pc:sldMkLst>
      </pc:sldChg>
      <pc:sldChg chg="new del">
        <pc:chgData name="Stijn Weijermars" userId="e364d0b9-009e-4116-b78a-a86aed516e71" providerId="ADAL" clId="{9B5A70A6-E264-418E-9D6B-ED7F2E8DB0D4}" dt="2020-12-01T10:17:25.032" v="1632" actId="2696"/>
        <pc:sldMkLst>
          <pc:docMk/>
          <pc:sldMk cId="2916561058" sldId="2052"/>
        </pc:sldMkLst>
      </pc:sldChg>
      <pc:sldChg chg="new del">
        <pc:chgData name="Stijn Weijermars" userId="e364d0b9-009e-4116-b78a-a86aed516e71" providerId="ADAL" clId="{9B5A70A6-E264-418E-9D6B-ED7F2E8DB0D4}" dt="2020-12-01T10:17:25.032" v="1632" actId="2696"/>
        <pc:sldMkLst>
          <pc:docMk/>
          <pc:sldMk cId="2620403391" sldId="2053"/>
        </pc:sldMkLst>
      </pc:sldChg>
      <pc:sldChg chg="new del">
        <pc:chgData name="Stijn Weijermars" userId="e364d0b9-009e-4116-b78a-a86aed516e71" providerId="ADAL" clId="{9B5A70A6-E264-418E-9D6B-ED7F2E8DB0D4}" dt="2020-12-01T10:17:25.032" v="1632" actId="2696"/>
        <pc:sldMkLst>
          <pc:docMk/>
          <pc:sldMk cId="382906568" sldId="2054"/>
        </pc:sldMkLst>
      </pc:sldChg>
      <pc:sldChg chg="new del">
        <pc:chgData name="Stijn Weijermars" userId="e364d0b9-009e-4116-b78a-a86aed516e71" providerId="ADAL" clId="{9B5A70A6-E264-418E-9D6B-ED7F2E8DB0D4}" dt="2020-12-01T10:17:25.032" v="1632" actId="2696"/>
        <pc:sldMkLst>
          <pc:docMk/>
          <pc:sldMk cId="2918445371" sldId="2055"/>
        </pc:sldMkLst>
      </pc:sldChg>
      <pc:sldChg chg="new del">
        <pc:chgData name="Stijn Weijermars" userId="e364d0b9-009e-4116-b78a-a86aed516e71" providerId="ADAL" clId="{9B5A70A6-E264-418E-9D6B-ED7F2E8DB0D4}" dt="2020-12-01T10:17:25.032" v="1632" actId="2696"/>
        <pc:sldMkLst>
          <pc:docMk/>
          <pc:sldMk cId="2846097352" sldId="2056"/>
        </pc:sldMkLst>
      </pc:sldChg>
      <pc:sldChg chg="new del">
        <pc:chgData name="Stijn Weijermars" userId="e364d0b9-009e-4116-b78a-a86aed516e71" providerId="ADAL" clId="{9B5A70A6-E264-418E-9D6B-ED7F2E8DB0D4}" dt="2020-12-01T10:17:25.032" v="1632" actId="2696"/>
        <pc:sldMkLst>
          <pc:docMk/>
          <pc:sldMk cId="618554852" sldId="2057"/>
        </pc:sldMkLst>
      </pc:sldChg>
      <pc:sldChg chg="new del">
        <pc:chgData name="Stijn Weijermars" userId="e364d0b9-009e-4116-b78a-a86aed516e71" providerId="ADAL" clId="{9B5A70A6-E264-418E-9D6B-ED7F2E8DB0D4}" dt="2020-12-01T10:17:25.032" v="1632" actId="2696"/>
        <pc:sldMkLst>
          <pc:docMk/>
          <pc:sldMk cId="588772693" sldId="2058"/>
        </pc:sldMkLst>
      </pc:sldChg>
      <pc:sldChg chg="new del">
        <pc:chgData name="Stijn Weijermars" userId="e364d0b9-009e-4116-b78a-a86aed516e71" providerId="ADAL" clId="{9B5A70A6-E264-418E-9D6B-ED7F2E8DB0D4}" dt="2020-12-01T10:17:25.032" v="1632" actId="2696"/>
        <pc:sldMkLst>
          <pc:docMk/>
          <pc:sldMk cId="3586453804" sldId="2059"/>
        </pc:sldMkLst>
      </pc:sldChg>
      <pc:sldChg chg="new del">
        <pc:chgData name="Stijn Weijermars" userId="e364d0b9-009e-4116-b78a-a86aed516e71" providerId="ADAL" clId="{9B5A70A6-E264-418E-9D6B-ED7F2E8DB0D4}" dt="2020-12-01T10:17:25.032" v="1632" actId="2696"/>
        <pc:sldMkLst>
          <pc:docMk/>
          <pc:sldMk cId="1472288675" sldId="2060"/>
        </pc:sldMkLst>
      </pc:sldChg>
      <pc:sldChg chg="new del">
        <pc:chgData name="Stijn Weijermars" userId="e364d0b9-009e-4116-b78a-a86aed516e71" providerId="ADAL" clId="{9B5A70A6-E264-418E-9D6B-ED7F2E8DB0D4}" dt="2020-12-01T10:17:25.032" v="1632" actId="2696"/>
        <pc:sldMkLst>
          <pc:docMk/>
          <pc:sldMk cId="4277244562" sldId="2061"/>
        </pc:sldMkLst>
      </pc:sldChg>
      <pc:sldChg chg="new del">
        <pc:chgData name="Stijn Weijermars" userId="e364d0b9-009e-4116-b78a-a86aed516e71" providerId="ADAL" clId="{9B5A70A6-E264-418E-9D6B-ED7F2E8DB0D4}" dt="2020-12-01T10:17:25.032" v="1632" actId="2696"/>
        <pc:sldMkLst>
          <pc:docMk/>
          <pc:sldMk cId="2886418866" sldId="2062"/>
        </pc:sldMkLst>
      </pc:sldChg>
      <pc:sldChg chg="new del">
        <pc:chgData name="Stijn Weijermars" userId="e364d0b9-009e-4116-b78a-a86aed516e71" providerId="ADAL" clId="{9B5A70A6-E264-418E-9D6B-ED7F2E8DB0D4}" dt="2020-12-01T10:17:25.032" v="1632" actId="2696"/>
        <pc:sldMkLst>
          <pc:docMk/>
          <pc:sldMk cId="3153603240" sldId="2063"/>
        </pc:sldMkLst>
      </pc:sldChg>
      <pc:sldChg chg="new del">
        <pc:chgData name="Stijn Weijermars" userId="e364d0b9-009e-4116-b78a-a86aed516e71" providerId="ADAL" clId="{9B5A70A6-E264-418E-9D6B-ED7F2E8DB0D4}" dt="2020-12-01T10:17:25.032" v="1632" actId="2696"/>
        <pc:sldMkLst>
          <pc:docMk/>
          <pc:sldMk cId="1865888136" sldId="2064"/>
        </pc:sldMkLst>
      </pc:sldChg>
      <pc:sldChg chg="new del">
        <pc:chgData name="Stijn Weijermars" userId="e364d0b9-009e-4116-b78a-a86aed516e71" providerId="ADAL" clId="{9B5A70A6-E264-418E-9D6B-ED7F2E8DB0D4}" dt="2020-12-01T10:17:25.032" v="1632" actId="2696"/>
        <pc:sldMkLst>
          <pc:docMk/>
          <pc:sldMk cId="2827612287" sldId="2065"/>
        </pc:sldMkLst>
      </pc:sldChg>
      <pc:sldChg chg="new del">
        <pc:chgData name="Stijn Weijermars" userId="e364d0b9-009e-4116-b78a-a86aed516e71" providerId="ADAL" clId="{9B5A70A6-E264-418E-9D6B-ED7F2E8DB0D4}" dt="2020-12-01T10:17:25.032" v="1632" actId="2696"/>
        <pc:sldMkLst>
          <pc:docMk/>
          <pc:sldMk cId="3160435511" sldId="2066"/>
        </pc:sldMkLst>
      </pc:sldChg>
      <pc:sldChg chg="new del">
        <pc:chgData name="Stijn Weijermars" userId="e364d0b9-009e-4116-b78a-a86aed516e71" providerId="ADAL" clId="{9B5A70A6-E264-418E-9D6B-ED7F2E8DB0D4}" dt="2020-12-01T10:17:25.032" v="1632" actId="2696"/>
        <pc:sldMkLst>
          <pc:docMk/>
          <pc:sldMk cId="2849182821" sldId="2067"/>
        </pc:sldMkLst>
      </pc:sldChg>
      <pc:sldChg chg="new del">
        <pc:chgData name="Stijn Weijermars" userId="e364d0b9-009e-4116-b78a-a86aed516e71" providerId="ADAL" clId="{9B5A70A6-E264-418E-9D6B-ED7F2E8DB0D4}" dt="2020-12-01T10:17:25.032" v="1632" actId="2696"/>
        <pc:sldMkLst>
          <pc:docMk/>
          <pc:sldMk cId="3006459885" sldId="2068"/>
        </pc:sldMkLst>
      </pc:sldChg>
      <pc:sldChg chg="new del">
        <pc:chgData name="Stijn Weijermars" userId="e364d0b9-009e-4116-b78a-a86aed516e71" providerId="ADAL" clId="{9B5A70A6-E264-418E-9D6B-ED7F2E8DB0D4}" dt="2020-12-01T10:17:25.032" v="1632" actId="2696"/>
        <pc:sldMkLst>
          <pc:docMk/>
          <pc:sldMk cId="3251315217" sldId="2069"/>
        </pc:sldMkLst>
      </pc:sldChg>
      <pc:sldChg chg="new del">
        <pc:chgData name="Stijn Weijermars" userId="e364d0b9-009e-4116-b78a-a86aed516e71" providerId="ADAL" clId="{9B5A70A6-E264-418E-9D6B-ED7F2E8DB0D4}" dt="2020-12-01T10:17:25.032" v="1632" actId="2696"/>
        <pc:sldMkLst>
          <pc:docMk/>
          <pc:sldMk cId="1301138001" sldId="2070"/>
        </pc:sldMkLst>
      </pc:sldChg>
      <pc:sldChg chg="new del">
        <pc:chgData name="Stijn Weijermars" userId="e364d0b9-009e-4116-b78a-a86aed516e71" providerId="ADAL" clId="{9B5A70A6-E264-418E-9D6B-ED7F2E8DB0D4}" dt="2020-12-01T10:17:25.032" v="1632" actId="2696"/>
        <pc:sldMkLst>
          <pc:docMk/>
          <pc:sldMk cId="71508026" sldId="2071"/>
        </pc:sldMkLst>
      </pc:sldChg>
      <pc:sldChg chg="new del">
        <pc:chgData name="Stijn Weijermars" userId="e364d0b9-009e-4116-b78a-a86aed516e71" providerId="ADAL" clId="{9B5A70A6-E264-418E-9D6B-ED7F2E8DB0D4}" dt="2020-12-01T10:17:25.032" v="1632" actId="2696"/>
        <pc:sldMkLst>
          <pc:docMk/>
          <pc:sldMk cId="3969191088" sldId="2072"/>
        </pc:sldMkLst>
      </pc:sldChg>
      <pc:sldChg chg="new del">
        <pc:chgData name="Stijn Weijermars" userId="e364d0b9-009e-4116-b78a-a86aed516e71" providerId="ADAL" clId="{9B5A70A6-E264-418E-9D6B-ED7F2E8DB0D4}" dt="2020-12-01T10:17:25.032" v="1632" actId="2696"/>
        <pc:sldMkLst>
          <pc:docMk/>
          <pc:sldMk cId="547020939" sldId="2073"/>
        </pc:sldMkLst>
      </pc:sldChg>
      <pc:sldChg chg="new del">
        <pc:chgData name="Stijn Weijermars" userId="e364d0b9-009e-4116-b78a-a86aed516e71" providerId="ADAL" clId="{9B5A70A6-E264-418E-9D6B-ED7F2E8DB0D4}" dt="2020-12-01T10:17:25.032" v="1632" actId="2696"/>
        <pc:sldMkLst>
          <pc:docMk/>
          <pc:sldMk cId="1619341545" sldId="2074"/>
        </pc:sldMkLst>
      </pc:sldChg>
      <pc:sldChg chg="new del">
        <pc:chgData name="Stijn Weijermars" userId="e364d0b9-009e-4116-b78a-a86aed516e71" providerId="ADAL" clId="{9B5A70A6-E264-418E-9D6B-ED7F2E8DB0D4}" dt="2020-12-01T10:17:25.032" v="1632" actId="2696"/>
        <pc:sldMkLst>
          <pc:docMk/>
          <pc:sldMk cId="3913872878" sldId="2075"/>
        </pc:sldMkLst>
      </pc:sldChg>
      <pc:sldChg chg="new del">
        <pc:chgData name="Stijn Weijermars" userId="e364d0b9-009e-4116-b78a-a86aed516e71" providerId="ADAL" clId="{9B5A70A6-E264-418E-9D6B-ED7F2E8DB0D4}" dt="2020-12-01T10:17:25.032" v="1632" actId="2696"/>
        <pc:sldMkLst>
          <pc:docMk/>
          <pc:sldMk cId="3819559387" sldId="2076"/>
        </pc:sldMkLst>
      </pc:sldChg>
      <pc:sldChg chg="new del">
        <pc:chgData name="Stijn Weijermars" userId="e364d0b9-009e-4116-b78a-a86aed516e71" providerId="ADAL" clId="{9B5A70A6-E264-418E-9D6B-ED7F2E8DB0D4}" dt="2020-12-01T10:17:25.032" v="1632" actId="2696"/>
        <pc:sldMkLst>
          <pc:docMk/>
          <pc:sldMk cId="2678592718" sldId="2077"/>
        </pc:sldMkLst>
      </pc:sldChg>
      <pc:sldChg chg="new del">
        <pc:chgData name="Stijn Weijermars" userId="e364d0b9-009e-4116-b78a-a86aed516e71" providerId="ADAL" clId="{9B5A70A6-E264-418E-9D6B-ED7F2E8DB0D4}" dt="2020-12-01T10:17:25.032" v="1632" actId="2696"/>
        <pc:sldMkLst>
          <pc:docMk/>
          <pc:sldMk cId="1919659056" sldId="2078"/>
        </pc:sldMkLst>
      </pc:sldChg>
      <pc:sldChg chg="new del">
        <pc:chgData name="Stijn Weijermars" userId="e364d0b9-009e-4116-b78a-a86aed516e71" providerId="ADAL" clId="{9B5A70A6-E264-418E-9D6B-ED7F2E8DB0D4}" dt="2020-12-01T10:17:25.032" v="1632" actId="2696"/>
        <pc:sldMkLst>
          <pc:docMk/>
          <pc:sldMk cId="34033056" sldId="2079"/>
        </pc:sldMkLst>
      </pc:sldChg>
      <pc:sldChg chg="new del">
        <pc:chgData name="Stijn Weijermars" userId="e364d0b9-009e-4116-b78a-a86aed516e71" providerId="ADAL" clId="{9B5A70A6-E264-418E-9D6B-ED7F2E8DB0D4}" dt="2020-12-01T10:17:25.032" v="1632" actId="2696"/>
        <pc:sldMkLst>
          <pc:docMk/>
          <pc:sldMk cId="1191045490" sldId="2080"/>
        </pc:sldMkLst>
      </pc:sldChg>
      <pc:sldChg chg="new del">
        <pc:chgData name="Stijn Weijermars" userId="e364d0b9-009e-4116-b78a-a86aed516e71" providerId="ADAL" clId="{9B5A70A6-E264-418E-9D6B-ED7F2E8DB0D4}" dt="2020-12-01T10:17:25.032" v="1632" actId="2696"/>
        <pc:sldMkLst>
          <pc:docMk/>
          <pc:sldMk cId="663473552" sldId="2081"/>
        </pc:sldMkLst>
      </pc:sldChg>
      <pc:sldChg chg="new del">
        <pc:chgData name="Stijn Weijermars" userId="e364d0b9-009e-4116-b78a-a86aed516e71" providerId="ADAL" clId="{9B5A70A6-E264-418E-9D6B-ED7F2E8DB0D4}" dt="2020-12-01T10:17:25.032" v="1632" actId="2696"/>
        <pc:sldMkLst>
          <pc:docMk/>
          <pc:sldMk cId="2592961748" sldId="2082"/>
        </pc:sldMkLst>
      </pc:sldChg>
      <pc:sldChg chg="new del">
        <pc:chgData name="Stijn Weijermars" userId="e364d0b9-009e-4116-b78a-a86aed516e71" providerId="ADAL" clId="{9B5A70A6-E264-418E-9D6B-ED7F2E8DB0D4}" dt="2020-12-01T10:17:25.032" v="1632" actId="2696"/>
        <pc:sldMkLst>
          <pc:docMk/>
          <pc:sldMk cId="4087143101" sldId="20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1-12-2020</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4</a:t>
            </a:fld>
            <a:endParaRPr lang="nl-NL"/>
          </a:p>
        </p:txBody>
      </p:sp>
    </p:spTree>
    <p:extLst>
      <p:ext uri="{BB962C8B-B14F-4D97-AF65-F5344CB8AC3E}">
        <p14:creationId xmlns:p14="http://schemas.microsoft.com/office/powerpoint/2010/main" val="103192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6</a:t>
            </a:fld>
            <a:endParaRPr lang="nl-NL"/>
          </a:p>
        </p:txBody>
      </p:sp>
    </p:spTree>
    <p:extLst>
      <p:ext uri="{BB962C8B-B14F-4D97-AF65-F5344CB8AC3E}">
        <p14:creationId xmlns:p14="http://schemas.microsoft.com/office/powerpoint/2010/main" val="377933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atersnoodmuseum.nl/" TargetMode="External"/><Relationship Id="rId2" Type="http://schemas.openxmlformats.org/officeDocument/2006/relationships/hyperlink" Target="https://watersnoodmuseum.nl/kennisbank/de-watersnoodramp/"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EuHozFrytKE?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atersnoodmuseum.nl/?p=65813" TargetMode="External"/><Relationship Id="rId13" Type="http://schemas.openxmlformats.org/officeDocument/2006/relationships/hyperlink" Target="https://watersnoodmuseum.nl/?p=66517" TargetMode="External"/><Relationship Id="rId3" Type="http://schemas.openxmlformats.org/officeDocument/2006/relationships/hyperlink" Target="https://watersnoodmuseum.nl/?p=66485" TargetMode="External"/><Relationship Id="rId7" Type="http://schemas.openxmlformats.org/officeDocument/2006/relationships/hyperlink" Target="https://watersnoodmuseum.nl/?p=66544" TargetMode="External"/><Relationship Id="rId12" Type="http://schemas.openxmlformats.org/officeDocument/2006/relationships/hyperlink" Target="https://watersnoodmuseum.nl/?p=66523" TargetMode="External"/><Relationship Id="rId2" Type="http://schemas.openxmlformats.org/officeDocument/2006/relationships/hyperlink" Target="https://watersnoodmuseum.nl/?p=66905" TargetMode="External"/><Relationship Id="rId1" Type="http://schemas.openxmlformats.org/officeDocument/2006/relationships/slideLayout" Target="../slideLayouts/slideLayout4.xml"/><Relationship Id="rId6" Type="http://schemas.openxmlformats.org/officeDocument/2006/relationships/hyperlink" Target="https://watersnoodmuseum.nl/?p=66537" TargetMode="External"/><Relationship Id="rId11" Type="http://schemas.openxmlformats.org/officeDocument/2006/relationships/hyperlink" Target="https://watersnoodmuseum.nl/?p=67183" TargetMode="External"/><Relationship Id="rId5" Type="http://schemas.openxmlformats.org/officeDocument/2006/relationships/hyperlink" Target="https://watersnoodmuseum.nl/?p=66491" TargetMode="External"/><Relationship Id="rId15" Type="http://schemas.openxmlformats.org/officeDocument/2006/relationships/hyperlink" Target="https://watersnoodmuseum.nl/?p=67159" TargetMode="External"/><Relationship Id="rId10" Type="http://schemas.openxmlformats.org/officeDocument/2006/relationships/hyperlink" Target="https://watersnoodmuseum.nl/?p=66507" TargetMode="External"/><Relationship Id="rId4" Type="http://schemas.openxmlformats.org/officeDocument/2006/relationships/hyperlink" Target="https://watersnoodmuseum.nl/?p=65805" TargetMode="External"/><Relationship Id="rId9" Type="http://schemas.openxmlformats.org/officeDocument/2006/relationships/hyperlink" Target="https://watersnoodmuseum.nl/?p=66582" TargetMode="External"/><Relationship Id="rId14" Type="http://schemas.openxmlformats.org/officeDocument/2006/relationships/hyperlink" Target="https://watersnoodmuseum.nl/?p=6716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6NmwmDNsRK4?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BfxNIk9mGc?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olkskrant.nl/kijkverder/v/2019/deze-steden-dreigen-de-strijd-met-de-stijgende-zeespiegel-te-verliezen~p1939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ejgCeFvFpx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l="-5000" r="-5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6460-293A-422E-9BEE-30632C18D262}"/>
              </a:ext>
            </a:extLst>
          </p:cNvPr>
          <p:cNvSpPr>
            <a:spLocks noGrp="1"/>
          </p:cNvSpPr>
          <p:nvPr>
            <p:ph type="title"/>
          </p:nvPr>
        </p:nvSpPr>
        <p:spPr/>
        <p:txBody>
          <a:bodyPr/>
          <a:lstStyle/>
          <a:p>
            <a:pPr algn="ctr"/>
            <a:r>
              <a:rPr lang="nl-NL">
                <a:solidFill>
                  <a:schemeClr val="bg1">
                    <a:lumMod val="65000"/>
                  </a:schemeClr>
                </a:solidFill>
              </a:rPr>
              <a:t>De wereld en ik</a:t>
            </a:r>
          </a:p>
        </p:txBody>
      </p:sp>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vert="horz" lIns="91440" tIns="45720" rIns="91440" bIns="45720" rtlCol="0" anchor="t">
            <a:normAutofit/>
          </a:bodyPr>
          <a:lstStyle/>
          <a:p>
            <a:pPr marL="0" indent="0">
              <a:buNone/>
            </a:pPr>
            <a:r>
              <a:rPr lang="nl-NL" dirty="0">
                <a:latin typeface="Arial"/>
                <a:cs typeface="Arial"/>
              </a:rPr>
              <a:t>Verdediging hoog water tegen zee</a:t>
            </a:r>
            <a:endParaRPr lang="nl-NL" dirty="0"/>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a:solidFill>
                  <a:schemeClr val="bg1">
                    <a:lumMod val="75000"/>
                  </a:schemeClr>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114308" y="5105400"/>
            <a:ext cx="3972068"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lumMod val="65000"/>
                  </a:schemeClr>
                </a:solidFill>
              </a:rPr>
              <a:t>1 december 2020</a:t>
            </a:r>
          </a:p>
          <a:p>
            <a:r>
              <a:rPr lang="nl-NL" sz="2400" dirty="0">
                <a:solidFill>
                  <a:schemeClr val="bg1">
                    <a:lumMod val="65000"/>
                  </a:schemeClr>
                </a:solidFill>
              </a:rPr>
              <a:t>Jaar 1 – Periode 2</a:t>
            </a:r>
          </a:p>
          <a:p>
            <a:r>
              <a:rPr lang="nl-NL" sz="2400" dirty="0">
                <a:solidFill>
                  <a:schemeClr val="bg1">
                    <a:lumMod val="65000"/>
                  </a:schemeClr>
                </a:solidFill>
              </a:rPr>
              <a:t>Les 4</a:t>
            </a:r>
          </a:p>
        </p:txBody>
      </p:sp>
    </p:spTree>
    <p:extLst>
      <p:ext uri="{BB962C8B-B14F-4D97-AF65-F5344CB8AC3E}">
        <p14:creationId xmlns:p14="http://schemas.microsoft.com/office/powerpoint/2010/main" val="16369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E7497-50F5-4524-8408-F2B721AEA91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166294E-1C48-486F-83F8-E23FEA41B078}"/>
              </a:ext>
            </a:extLst>
          </p:cNvPr>
          <p:cNvSpPr>
            <a:spLocks noGrp="1"/>
          </p:cNvSpPr>
          <p:nvPr>
            <p:ph idx="1"/>
          </p:nvPr>
        </p:nvSpPr>
        <p:spPr/>
        <p:txBody>
          <a:bodyPr/>
          <a:lstStyle/>
          <a:p>
            <a:r>
              <a:rPr lang="nl-NL" dirty="0">
                <a:hlinkClick r:id="rId2"/>
              </a:rPr>
              <a:t>https://watersnoodmuseum.nl/kennisbank/de-watersnoodramp/</a:t>
            </a:r>
            <a:endParaRPr lang="nl-NL" dirty="0"/>
          </a:p>
        </p:txBody>
      </p:sp>
      <p:pic>
        <p:nvPicPr>
          <p:cNvPr id="6" name="Afbeelding 5">
            <a:hlinkClick r:id="rId3"/>
            <a:extLst>
              <a:ext uri="{FF2B5EF4-FFF2-40B4-BE49-F238E27FC236}">
                <a16:creationId xmlns:a16="http://schemas.microsoft.com/office/drawing/2014/main" id="{8D1EC04C-71E6-4ADB-ADF3-0AE3DB496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900" y="3026904"/>
            <a:ext cx="6280473" cy="2863997"/>
          </a:xfrm>
          <a:prstGeom prst="rect">
            <a:avLst/>
          </a:prstGeom>
        </p:spPr>
      </p:pic>
    </p:spTree>
    <p:extLst>
      <p:ext uri="{BB962C8B-B14F-4D97-AF65-F5344CB8AC3E}">
        <p14:creationId xmlns:p14="http://schemas.microsoft.com/office/powerpoint/2010/main" val="344008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9B6C9-A5E1-498E-ADD6-C07FFB455B01}"/>
              </a:ext>
            </a:extLst>
          </p:cNvPr>
          <p:cNvSpPr>
            <a:spLocks noGrp="1"/>
          </p:cNvSpPr>
          <p:nvPr>
            <p:ph type="title"/>
          </p:nvPr>
        </p:nvSpPr>
        <p:spPr/>
        <p:txBody>
          <a:bodyPr/>
          <a:lstStyle/>
          <a:p>
            <a:r>
              <a:rPr lang="nl-NL" dirty="0"/>
              <a:t>Waarom waterkeringen?</a:t>
            </a:r>
          </a:p>
        </p:txBody>
      </p:sp>
      <p:pic>
        <p:nvPicPr>
          <p:cNvPr id="4" name="Onlinemedia 3" title="Vizualism Overstromingsgebieden 1953">
            <a:hlinkClick r:id="" action="ppaction://media"/>
            <a:extLst>
              <a:ext uri="{FF2B5EF4-FFF2-40B4-BE49-F238E27FC236}">
                <a16:creationId xmlns:a16="http://schemas.microsoft.com/office/drawing/2014/main" id="{8D56BA7E-BC7B-4688-B260-8952BA28F25B}"/>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6966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DB52E-110F-4171-953D-2B451AE194EB}"/>
              </a:ext>
            </a:extLst>
          </p:cNvPr>
          <p:cNvSpPr>
            <a:spLocks noGrp="1"/>
          </p:cNvSpPr>
          <p:nvPr>
            <p:ph type="title"/>
          </p:nvPr>
        </p:nvSpPr>
        <p:spPr/>
        <p:txBody>
          <a:bodyPr/>
          <a:lstStyle/>
          <a:p>
            <a:r>
              <a:rPr lang="nl-NL" dirty="0"/>
              <a:t>Spelletje ken je Kering</a:t>
            </a:r>
          </a:p>
        </p:txBody>
      </p:sp>
      <p:sp>
        <p:nvSpPr>
          <p:cNvPr id="6" name="Tijdelijke aanduiding voor inhoud 5">
            <a:extLst>
              <a:ext uri="{FF2B5EF4-FFF2-40B4-BE49-F238E27FC236}">
                <a16:creationId xmlns:a16="http://schemas.microsoft.com/office/drawing/2014/main" id="{3DC20108-E1AA-4381-BC57-441BBE75D6DB}"/>
              </a:ext>
            </a:extLst>
          </p:cNvPr>
          <p:cNvSpPr>
            <a:spLocks noGrp="1"/>
          </p:cNvSpPr>
          <p:nvPr>
            <p:ph idx="1"/>
          </p:nvPr>
        </p:nvSpPr>
        <p:spPr/>
        <p:txBody>
          <a:bodyPr/>
          <a:lstStyle/>
          <a:p>
            <a:r>
              <a:rPr lang="nl-NL" dirty="0"/>
              <a:t>Gebruik de kaart van Zeeland als onderlegger</a:t>
            </a:r>
          </a:p>
          <a:p>
            <a:r>
              <a:rPr lang="nl-NL" dirty="0"/>
              <a:t>Gebruik de afbeeldingen om de puzzel te leggen.</a:t>
            </a:r>
          </a:p>
          <a:p>
            <a:endParaRPr lang="nl-NL" dirty="0"/>
          </a:p>
          <a:p>
            <a:r>
              <a:rPr lang="nl-NL" dirty="0"/>
              <a:t>Teken de keringen in op de kaart en zet het juiste plaatje er bij. Vermeld het jaartal van ingebruikname van de kering. Is het een stormvloedkering? Een sluis of een dam? Wat is het verschil?</a:t>
            </a:r>
          </a:p>
          <a:p>
            <a:r>
              <a:rPr lang="nl-NL" dirty="0"/>
              <a:t>Lever het product digitaal in tweetallen in via Teams.</a:t>
            </a:r>
          </a:p>
        </p:txBody>
      </p:sp>
    </p:spTree>
    <p:extLst>
      <p:ext uri="{BB962C8B-B14F-4D97-AF65-F5344CB8AC3E}">
        <p14:creationId xmlns:p14="http://schemas.microsoft.com/office/powerpoint/2010/main" val="368804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DB52E-110F-4171-953D-2B451AE194EB}"/>
              </a:ext>
            </a:extLst>
          </p:cNvPr>
          <p:cNvSpPr>
            <a:spLocks noGrp="1"/>
          </p:cNvSpPr>
          <p:nvPr>
            <p:ph type="title"/>
          </p:nvPr>
        </p:nvSpPr>
        <p:spPr/>
        <p:txBody>
          <a:bodyPr/>
          <a:lstStyle/>
          <a:p>
            <a:r>
              <a:rPr lang="nl-NL" dirty="0"/>
              <a:t>Spelletje ken je Kering</a:t>
            </a:r>
          </a:p>
        </p:txBody>
      </p:sp>
      <p:pic>
        <p:nvPicPr>
          <p:cNvPr id="4" name="Tijdelijke aanduiding voor inhoud 3">
            <a:extLst>
              <a:ext uri="{FF2B5EF4-FFF2-40B4-BE49-F238E27FC236}">
                <a16:creationId xmlns:a16="http://schemas.microsoft.com/office/drawing/2014/main" id="{1D067E2C-79FD-4CF3-9B4F-2E28026FAE99}"/>
              </a:ext>
            </a:extLst>
          </p:cNvPr>
          <p:cNvPicPr>
            <a:picLocks noGrp="1" noChangeAspect="1"/>
          </p:cNvPicPr>
          <p:nvPr>
            <p:ph idx="1"/>
          </p:nvPr>
        </p:nvPicPr>
        <p:blipFill>
          <a:blip r:embed="rId2"/>
          <a:stretch>
            <a:fillRect/>
          </a:stretch>
        </p:blipFill>
        <p:spPr>
          <a:xfrm>
            <a:off x="4701381" y="1204119"/>
            <a:ext cx="4914900" cy="4914900"/>
          </a:xfrm>
          <a:prstGeom prst="rect">
            <a:avLst/>
          </a:prstGeom>
        </p:spPr>
      </p:pic>
    </p:spTree>
    <p:extLst>
      <p:ext uri="{BB962C8B-B14F-4D97-AF65-F5344CB8AC3E}">
        <p14:creationId xmlns:p14="http://schemas.microsoft.com/office/powerpoint/2010/main" val="149126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52365-7C28-41B3-A7A0-84915B2F022A}"/>
              </a:ext>
            </a:extLst>
          </p:cNvPr>
          <p:cNvSpPr>
            <a:spLocks noGrp="1"/>
          </p:cNvSpPr>
          <p:nvPr>
            <p:ph type="title"/>
          </p:nvPr>
        </p:nvSpPr>
        <p:spPr/>
        <p:txBody>
          <a:bodyPr/>
          <a:lstStyle/>
          <a:p>
            <a:r>
              <a:rPr lang="nl-NL" dirty="0"/>
              <a:t>Keringen Sluizen en Dammen</a:t>
            </a:r>
          </a:p>
        </p:txBody>
      </p:sp>
      <p:sp>
        <p:nvSpPr>
          <p:cNvPr id="3" name="Tijdelijke aanduiding voor inhoud 2">
            <a:extLst>
              <a:ext uri="{FF2B5EF4-FFF2-40B4-BE49-F238E27FC236}">
                <a16:creationId xmlns:a16="http://schemas.microsoft.com/office/drawing/2014/main" id="{40A317E7-CA4B-4D82-BB7C-9AD6E0C6BE49}"/>
              </a:ext>
            </a:extLst>
          </p:cNvPr>
          <p:cNvSpPr>
            <a:spLocks noGrp="1"/>
          </p:cNvSpPr>
          <p:nvPr>
            <p:ph sz="half" idx="1"/>
          </p:nvPr>
        </p:nvSpPr>
        <p:spPr>
          <a:xfrm>
            <a:off x="609600" y="1600201"/>
            <a:ext cx="3972028" cy="4525963"/>
          </a:xfrm>
        </p:spPr>
        <p:txBody>
          <a:bodyPr/>
          <a:lstStyle/>
          <a:p>
            <a:r>
              <a:rPr lang="nl-NL" b="1" dirty="0">
                <a:solidFill>
                  <a:srgbClr val="003B71"/>
                </a:solidFill>
                <a:latin typeface="Open Sans"/>
              </a:rPr>
              <a:t>Stormvloedkeringen</a:t>
            </a:r>
            <a:endParaRPr lang="nl-NL" dirty="0">
              <a:solidFill>
                <a:srgbClr val="000000"/>
              </a:solidFill>
              <a:latin typeface="Open Sans"/>
            </a:endParaRPr>
          </a:p>
          <a:p>
            <a:r>
              <a:rPr lang="nl-NL" dirty="0">
                <a:solidFill>
                  <a:srgbClr val="00AEEF"/>
                </a:solidFill>
                <a:latin typeface="Open Sans"/>
                <a:hlinkClick r:id="rId2">
                  <a:extLst>
                    <a:ext uri="{A12FA001-AC4F-418D-AE19-62706E023703}">
                      <ahyp:hlinkClr xmlns:ahyp="http://schemas.microsoft.com/office/drawing/2018/hyperlinkcolor" val="tx"/>
                    </a:ext>
                  </a:extLst>
                </a:hlinkClick>
              </a:rPr>
              <a:t>Oosterscheldekering</a:t>
            </a:r>
            <a:endParaRPr lang="nl-NL" dirty="0">
              <a:solidFill>
                <a:srgbClr val="000000"/>
              </a:solidFill>
              <a:latin typeface="Open Sans"/>
            </a:endParaRPr>
          </a:p>
          <a:p>
            <a:r>
              <a:rPr lang="nl-NL" dirty="0" err="1">
                <a:solidFill>
                  <a:srgbClr val="0095D6"/>
                </a:solidFill>
                <a:latin typeface="Open Sans"/>
                <a:hlinkClick r:id="rId3">
                  <a:extLst>
                    <a:ext uri="{A12FA001-AC4F-418D-AE19-62706E023703}">
                      <ahyp:hlinkClr xmlns:ahyp="http://schemas.microsoft.com/office/drawing/2018/hyperlinkcolor" val="tx"/>
                    </a:ext>
                  </a:extLst>
                </a:hlinkClick>
              </a:rPr>
              <a:t>Maeslantkering</a:t>
            </a:r>
            <a:endParaRPr lang="nl-NL" dirty="0">
              <a:solidFill>
                <a:srgbClr val="000000"/>
              </a:solidFill>
              <a:latin typeface="Open Sans"/>
            </a:endParaRPr>
          </a:p>
          <a:p>
            <a:r>
              <a:rPr lang="nl-NL" dirty="0">
                <a:solidFill>
                  <a:srgbClr val="00AEEF"/>
                </a:solidFill>
                <a:latin typeface="Open Sans"/>
                <a:hlinkClick r:id="rId4">
                  <a:extLst>
                    <a:ext uri="{A12FA001-AC4F-418D-AE19-62706E023703}">
                      <ahyp:hlinkClr xmlns:ahyp="http://schemas.microsoft.com/office/drawing/2018/hyperlinkcolor" val="tx"/>
                    </a:ext>
                  </a:extLst>
                </a:hlinkClick>
              </a:rPr>
              <a:t>Hollandsche IJsselkering</a:t>
            </a:r>
            <a:endParaRPr lang="nl-NL" dirty="0">
              <a:solidFill>
                <a:srgbClr val="000000"/>
              </a:solidFill>
              <a:latin typeface="Open Sans"/>
            </a:endParaRPr>
          </a:p>
          <a:p>
            <a:r>
              <a:rPr lang="nl-NL" dirty="0" err="1">
                <a:solidFill>
                  <a:srgbClr val="00AEEF"/>
                </a:solidFill>
                <a:latin typeface="Open Sans"/>
                <a:hlinkClick r:id="rId5">
                  <a:extLst>
                    <a:ext uri="{A12FA001-AC4F-418D-AE19-62706E023703}">
                      <ahyp:hlinkClr xmlns:ahyp="http://schemas.microsoft.com/office/drawing/2018/hyperlinkcolor" val="tx"/>
                    </a:ext>
                  </a:extLst>
                </a:hlinkClick>
              </a:rPr>
              <a:t>Hartelkering</a:t>
            </a:r>
            <a:endParaRPr lang="nl-NL" dirty="0">
              <a:solidFill>
                <a:srgbClr val="000000"/>
              </a:solidFill>
              <a:latin typeface="Open Sans"/>
            </a:endParaRPr>
          </a:p>
          <a:p>
            <a:endParaRPr lang="nl-NL" dirty="0"/>
          </a:p>
        </p:txBody>
      </p:sp>
      <p:sp>
        <p:nvSpPr>
          <p:cNvPr id="4" name="Tijdelijke aanduiding voor inhoud 3">
            <a:extLst>
              <a:ext uri="{FF2B5EF4-FFF2-40B4-BE49-F238E27FC236}">
                <a16:creationId xmlns:a16="http://schemas.microsoft.com/office/drawing/2014/main" id="{88FFE510-E6D3-49BB-9E72-239B24B13652}"/>
              </a:ext>
            </a:extLst>
          </p:cNvPr>
          <p:cNvSpPr>
            <a:spLocks noGrp="1"/>
          </p:cNvSpPr>
          <p:nvPr>
            <p:ph sz="half" idx="2"/>
          </p:nvPr>
        </p:nvSpPr>
        <p:spPr>
          <a:xfrm>
            <a:off x="4918512" y="1600200"/>
            <a:ext cx="3500387" cy="4525963"/>
          </a:xfrm>
        </p:spPr>
        <p:txBody>
          <a:bodyPr/>
          <a:lstStyle/>
          <a:p>
            <a:r>
              <a:rPr lang="nl-NL" b="1" dirty="0">
                <a:solidFill>
                  <a:srgbClr val="003B71"/>
                </a:solidFill>
                <a:latin typeface="Open Sans"/>
              </a:rPr>
              <a:t>Sluizen</a:t>
            </a:r>
            <a:endParaRPr lang="nl-NL" dirty="0">
              <a:solidFill>
                <a:srgbClr val="000000"/>
              </a:solidFill>
              <a:latin typeface="Open Sans"/>
            </a:endParaRPr>
          </a:p>
          <a:p>
            <a:r>
              <a:rPr lang="nl-NL" dirty="0">
                <a:solidFill>
                  <a:srgbClr val="00AEEF"/>
                </a:solidFill>
                <a:latin typeface="Open Sans"/>
                <a:hlinkClick r:id="rId6">
                  <a:extLst>
                    <a:ext uri="{A12FA001-AC4F-418D-AE19-62706E023703}">
                      <ahyp:hlinkClr xmlns:ahyp="http://schemas.microsoft.com/office/drawing/2018/hyperlinkcolor" val="tx"/>
                    </a:ext>
                  </a:extLst>
                </a:hlinkClick>
              </a:rPr>
              <a:t>Haringvlietsluizen</a:t>
            </a:r>
            <a:endParaRPr lang="nl-NL" dirty="0">
              <a:solidFill>
                <a:srgbClr val="000000"/>
              </a:solidFill>
              <a:latin typeface="Open Sans"/>
            </a:endParaRPr>
          </a:p>
          <a:p>
            <a:r>
              <a:rPr lang="nl-NL" dirty="0" err="1">
                <a:solidFill>
                  <a:srgbClr val="00AEEF"/>
                </a:solidFill>
                <a:latin typeface="Open Sans"/>
                <a:hlinkClick r:id="rId7">
                  <a:extLst>
                    <a:ext uri="{A12FA001-AC4F-418D-AE19-62706E023703}">
                      <ahyp:hlinkClr xmlns:ahyp="http://schemas.microsoft.com/office/drawing/2018/hyperlinkcolor" val="tx"/>
                    </a:ext>
                  </a:extLst>
                </a:hlinkClick>
              </a:rPr>
              <a:t>Volkeraksluizen</a:t>
            </a:r>
            <a:endParaRPr lang="nl-NL" dirty="0">
              <a:solidFill>
                <a:srgbClr val="000000"/>
              </a:solidFill>
              <a:latin typeface="Open Sans"/>
            </a:endParaRPr>
          </a:p>
          <a:p>
            <a:r>
              <a:rPr lang="nl-NL" dirty="0" err="1">
                <a:solidFill>
                  <a:srgbClr val="00AEEF"/>
                </a:solidFill>
                <a:latin typeface="Open Sans"/>
                <a:hlinkClick r:id="rId8">
                  <a:extLst>
                    <a:ext uri="{A12FA001-AC4F-418D-AE19-62706E023703}">
                      <ahyp:hlinkClr xmlns:ahyp="http://schemas.microsoft.com/office/drawing/2018/hyperlinkcolor" val="tx"/>
                    </a:ext>
                  </a:extLst>
                </a:hlinkClick>
              </a:rPr>
              <a:t>Bathse</a:t>
            </a:r>
            <a:r>
              <a:rPr lang="nl-NL" dirty="0">
                <a:solidFill>
                  <a:srgbClr val="00AEEF"/>
                </a:solidFill>
                <a:latin typeface="Open Sans"/>
                <a:hlinkClick r:id="rId8">
                  <a:extLst>
                    <a:ext uri="{A12FA001-AC4F-418D-AE19-62706E023703}">
                      <ahyp:hlinkClr xmlns:ahyp="http://schemas.microsoft.com/office/drawing/2018/hyperlinkcolor" val="tx"/>
                    </a:ext>
                  </a:extLst>
                </a:hlinkClick>
              </a:rPr>
              <a:t> Spuisluis</a:t>
            </a:r>
            <a:endParaRPr lang="nl-NL" dirty="0">
              <a:solidFill>
                <a:srgbClr val="000000"/>
              </a:solidFill>
              <a:latin typeface="Open Sans"/>
            </a:endParaRPr>
          </a:p>
          <a:p>
            <a:r>
              <a:rPr lang="nl-NL" dirty="0">
                <a:solidFill>
                  <a:srgbClr val="00AEEF"/>
                </a:solidFill>
                <a:latin typeface="Open Sans"/>
                <a:hlinkClick r:id="rId6">
                  <a:extLst>
                    <a:ext uri="{A12FA001-AC4F-418D-AE19-62706E023703}">
                      <ahyp:hlinkClr xmlns:ahyp="http://schemas.microsoft.com/office/drawing/2018/hyperlinkcolor" val="tx"/>
                    </a:ext>
                  </a:extLst>
                </a:hlinkClick>
              </a:rPr>
              <a:t>Haringvlietsluizen</a:t>
            </a:r>
            <a:endParaRPr lang="nl-NL" dirty="0">
              <a:solidFill>
                <a:srgbClr val="000000"/>
              </a:solidFill>
              <a:latin typeface="Open Sans"/>
            </a:endParaRPr>
          </a:p>
          <a:p>
            <a:endParaRPr lang="nl-NL" dirty="0"/>
          </a:p>
        </p:txBody>
      </p:sp>
      <p:sp>
        <p:nvSpPr>
          <p:cNvPr id="5" name="Tijdelijke aanduiding voor inhoud 3">
            <a:extLst>
              <a:ext uri="{FF2B5EF4-FFF2-40B4-BE49-F238E27FC236}">
                <a16:creationId xmlns:a16="http://schemas.microsoft.com/office/drawing/2014/main" id="{F853A599-41F2-4DC4-BE6F-9BA195EAC5E8}"/>
              </a:ext>
            </a:extLst>
          </p:cNvPr>
          <p:cNvSpPr txBox="1">
            <a:spLocks/>
          </p:cNvSpPr>
          <p:nvPr/>
        </p:nvSpPr>
        <p:spPr>
          <a:xfrm>
            <a:off x="8691613" y="1600199"/>
            <a:ext cx="35003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nl-NL" b="1" dirty="0">
                <a:solidFill>
                  <a:srgbClr val="003B71"/>
                </a:solidFill>
                <a:latin typeface="Open Sans"/>
              </a:rPr>
              <a:t>Dammen</a:t>
            </a:r>
            <a:endParaRPr lang="nl-NL" dirty="0">
              <a:solidFill>
                <a:srgbClr val="003B71"/>
              </a:solidFill>
              <a:latin typeface="Open Sans"/>
            </a:endParaRPr>
          </a:p>
          <a:p>
            <a:r>
              <a:rPr lang="nl-NL" dirty="0">
                <a:solidFill>
                  <a:srgbClr val="00AEEF"/>
                </a:solidFill>
                <a:latin typeface="Open Sans"/>
                <a:hlinkClick r:id="rId9">
                  <a:extLst>
                    <a:ext uri="{A12FA001-AC4F-418D-AE19-62706E023703}">
                      <ahyp:hlinkClr xmlns:ahyp="http://schemas.microsoft.com/office/drawing/2018/hyperlinkcolor" val="tx"/>
                    </a:ext>
                  </a:extLst>
                </a:hlinkClick>
              </a:rPr>
              <a:t>Brouwersdam</a:t>
            </a:r>
            <a:endParaRPr lang="nl-NL" dirty="0">
              <a:solidFill>
                <a:srgbClr val="000000"/>
              </a:solidFill>
              <a:latin typeface="Open Sans"/>
            </a:endParaRPr>
          </a:p>
          <a:p>
            <a:r>
              <a:rPr lang="nl-NL" dirty="0">
                <a:solidFill>
                  <a:srgbClr val="00AEEF"/>
                </a:solidFill>
                <a:latin typeface="Open Sans"/>
                <a:hlinkClick r:id="rId10">
                  <a:extLst>
                    <a:ext uri="{A12FA001-AC4F-418D-AE19-62706E023703}">
                      <ahyp:hlinkClr xmlns:ahyp="http://schemas.microsoft.com/office/drawing/2018/hyperlinkcolor" val="tx"/>
                    </a:ext>
                  </a:extLst>
                </a:hlinkClick>
              </a:rPr>
              <a:t>Grevelingendam</a:t>
            </a:r>
            <a:endParaRPr lang="nl-NL" dirty="0">
              <a:solidFill>
                <a:srgbClr val="000000"/>
              </a:solidFill>
              <a:latin typeface="Open Sans"/>
            </a:endParaRPr>
          </a:p>
          <a:p>
            <a:r>
              <a:rPr lang="nl-NL" dirty="0">
                <a:solidFill>
                  <a:srgbClr val="00AEEF"/>
                </a:solidFill>
                <a:latin typeface="Open Sans"/>
                <a:hlinkClick r:id="rId11">
                  <a:extLst>
                    <a:ext uri="{A12FA001-AC4F-418D-AE19-62706E023703}">
                      <ahyp:hlinkClr xmlns:ahyp="http://schemas.microsoft.com/office/drawing/2018/hyperlinkcolor" val="tx"/>
                    </a:ext>
                  </a:extLst>
                </a:hlinkClick>
              </a:rPr>
              <a:t>Oesterdam</a:t>
            </a:r>
            <a:endParaRPr lang="nl-NL" dirty="0">
              <a:solidFill>
                <a:srgbClr val="000000"/>
              </a:solidFill>
              <a:latin typeface="Open Sans"/>
            </a:endParaRPr>
          </a:p>
          <a:p>
            <a:r>
              <a:rPr lang="nl-NL" dirty="0" err="1">
                <a:solidFill>
                  <a:srgbClr val="00AEEF"/>
                </a:solidFill>
                <a:latin typeface="Open Sans"/>
                <a:hlinkClick r:id="rId12">
                  <a:extLst>
                    <a:ext uri="{A12FA001-AC4F-418D-AE19-62706E023703}">
                      <ahyp:hlinkClr xmlns:ahyp="http://schemas.microsoft.com/office/drawing/2018/hyperlinkcolor" val="tx"/>
                    </a:ext>
                  </a:extLst>
                </a:hlinkClick>
              </a:rPr>
              <a:t>Veerse</a:t>
            </a:r>
            <a:r>
              <a:rPr lang="nl-NL" dirty="0">
                <a:solidFill>
                  <a:srgbClr val="00AEEF"/>
                </a:solidFill>
                <a:latin typeface="Open Sans"/>
                <a:hlinkClick r:id="rId12">
                  <a:extLst>
                    <a:ext uri="{A12FA001-AC4F-418D-AE19-62706E023703}">
                      <ahyp:hlinkClr xmlns:ahyp="http://schemas.microsoft.com/office/drawing/2018/hyperlinkcolor" val="tx"/>
                    </a:ext>
                  </a:extLst>
                </a:hlinkClick>
              </a:rPr>
              <a:t> </a:t>
            </a:r>
            <a:r>
              <a:rPr lang="nl-NL" dirty="0" err="1">
                <a:solidFill>
                  <a:srgbClr val="00AEEF"/>
                </a:solidFill>
                <a:latin typeface="Open Sans"/>
                <a:hlinkClick r:id="rId12">
                  <a:extLst>
                    <a:ext uri="{A12FA001-AC4F-418D-AE19-62706E023703}">
                      <ahyp:hlinkClr xmlns:ahyp="http://schemas.microsoft.com/office/drawing/2018/hyperlinkcolor" val="tx"/>
                    </a:ext>
                  </a:extLst>
                </a:hlinkClick>
              </a:rPr>
              <a:t>Gatdam</a:t>
            </a:r>
            <a:endParaRPr lang="nl-NL" dirty="0">
              <a:solidFill>
                <a:srgbClr val="000000"/>
              </a:solidFill>
              <a:latin typeface="Open Sans"/>
            </a:endParaRPr>
          </a:p>
          <a:p>
            <a:r>
              <a:rPr lang="nl-NL" dirty="0">
                <a:solidFill>
                  <a:srgbClr val="00AEEF"/>
                </a:solidFill>
                <a:latin typeface="Open Sans"/>
                <a:hlinkClick r:id="rId13">
                  <a:extLst>
                    <a:ext uri="{A12FA001-AC4F-418D-AE19-62706E023703}">
                      <ahyp:hlinkClr xmlns:ahyp="http://schemas.microsoft.com/office/drawing/2018/hyperlinkcolor" val="tx"/>
                    </a:ext>
                  </a:extLst>
                </a:hlinkClick>
              </a:rPr>
              <a:t>Zandkreekdam</a:t>
            </a:r>
            <a:endParaRPr lang="nl-NL" dirty="0">
              <a:solidFill>
                <a:srgbClr val="000000"/>
              </a:solidFill>
              <a:latin typeface="Open Sans"/>
            </a:endParaRPr>
          </a:p>
          <a:p>
            <a:r>
              <a:rPr lang="nl-NL" dirty="0">
                <a:solidFill>
                  <a:srgbClr val="00AEEF"/>
                </a:solidFill>
                <a:latin typeface="Open Sans"/>
                <a:hlinkClick r:id="rId14">
                  <a:extLst>
                    <a:ext uri="{A12FA001-AC4F-418D-AE19-62706E023703}">
                      <ahyp:hlinkClr xmlns:ahyp="http://schemas.microsoft.com/office/drawing/2018/hyperlinkcolor" val="tx"/>
                    </a:ext>
                  </a:extLst>
                </a:hlinkClick>
              </a:rPr>
              <a:t>Philipsdam </a:t>
            </a:r>
            <a:endParaRPr lang="nl-NL" dirty="0">
              <a:solidFill>
                <a:srgbClr val="00AEEF"/>
              </a:solidFill>
              <a:latin typeface="Open Sans"/>
            </a:endParaRPr>
          </a:p>
          <a:p>
            <a:pPr lvl="1"/>
            <a:r>
              <a:rPr lang="nl-NL" dirty="0">
                <a:solidFill>
                  <a:srgbClr val="000000"/>
                </a:solidFill>
                <a:latin typeface="Open Sans"/>
              </a:rPr>
              <a:t>(</a:t>
            </a:r>
            <a:r>
              <a:rPr lang="nl-NL" dirty="0">
                <a:solidFill>
                  <a:srgbClr val="00AEEF"/>
                </a:solidFill>
                <a:latin typeface="Open Sans"/>
                <a:hlinkClick r:id="rId15">
                  <a:extLst>
                    <a:ext uri="{A12FA001-AC4F-418D-AE19-62706E023703}">
                      <ahyp:hlinkClr xmlns:ahyp="http://schemas.microsoft.com/office/drawing/2018/hyperlinkcolor" val="tx"/>
                    </a:ext>
                  </a:extLst>
                </a:hlinkClick>
              </a:rPr>
              <a:t>Krammersluizen</a:t>
            </a:r>
            <a:r>
              <a:rPr lang="nl-NL" dirty="0">
                <a:solidFill>
                  <a:srgbClr val="000000"/>
                </a:solidFill>
                <a:latin typeface="Open Sans"/>
              </a:rPr>
              <a:t>)</a:t>
            </a:r>
          </a:p>
          <a:p>
            <a:endParaRPr lang="nl-NL" dirty="0"/>
          </a:p>
        </p:txBody>
      </p:sp>
    </p:spTree>
    <p:extLst>
      <p:ext uri="{BB962C8B-B14F-4D97-AF65-F5344CB8AC3E}">
        <p14:creationId xmlns:p14="http://schemas.microsoft.com/office/powerpoint/2010/main" val="559363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496895B-9354-41D3-8CA7-39AF5C2D51FC}"/>
              </a:ext>
            </a:extLst>
          </p:cNvPr>
          <p:cNvSpPr>
            <a:spLocks noGrp="1"/>
          </p:cNvSpPr>
          <p:nvPr>
            <p:ph type="title"/>
          </p:nvPr>
        </p:nvSpPr>
        <p:spPr/>
        <p:txBody>
          <a:bodyPr/>
          <a:lstStyle/>
          <a:p>
            <a:r>
              <a:rPr lang="nl-NL" dirty="0"/>
              <a:t>Terugkijk op besluitvorming Deltawet</a:t>
            </a:r>
          </a:p>
        </p:txBody>
      </p:sp>
      <p:pic>
        <p:nvPicPr>
          <p:cNvPr id="7" name="Onlinemedia 6" title="Trugkieke  22 april 2011: Deltaplan">
            <a:hlinkClick r:id="" action="ppaction://media"/>
            <a:extLst>
              <a:ext uri="{FF2B5EF4-FFF2-40B4-BE49-F238E27FC236}">
                <a16:creationId xmlns:a16="http://schemas.microsoft.com/office/drawing/2014/main" id="{4CED32A4-DE90-41FF-AD93-0E54B731B37E}"/>
              </a:ext>
            </a:extLst>
          </p:cNvPr>
          <p:cNvPicPr>
            <a:picLocks noGrp="1" noRot="1" noChangeAspect="1"/>
          </p:cNvPicPr>
          <p:nvPr>
            <p:ph idx="1"/>
            <a:videoFile r:link="rId1"/>
          </p:nvPr>
        </p:nvPicPr>
        <p:blipFill>
          <a:blip r:embed="rId3"/>
          <a:stretch>
            <a:fillRect/>
          </a:stretch>
        </p:blipFill>
        <p:spPr>
          <a:xfrm>
            <a:off x="2778125" y="1196975"/>
            <a:ext cx="8763000" cy="4929188"/>
          </a:xfrm>
          <a:prstGeom prst="rect">
            <a:avLst/>
          </a:prstGeom>
        </p:spPr>
      </p:pic>
    </p:spTree>
    <p:extLst>
      <p:ext uri="{BB962C8B-B14F-4D97-AF65-F5344CB8AC3E}">
        <p14:creationId xmlns:p14="http://schemas.microsoft.com/office/powerpoint/2010/main" val="69966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88490-D1ED-41E3-98B8-C18F2137506F}"/>
              </a:ext>
            </a:extLst>
          </p:cNvPr>
          <p:cNvSpPr>
            <a:spLocks noGrp="1"/>
          </p:cNvSpPr>
          <p:nvPr>
            <p:ph type="title"/>
          </p:nvPr>
        </p:nvSpPr>
        <p:spPr/>
        <p:txBody>
          <a:bodyPr/>
          <a:lstStyle/>
          <a:p>
            <a:endParaRPr lang="nl-NL" dirty="0"/>
          </a:p>
        </p:txBody>
      </p:sp>
      <p:pic>
        <p:nvPicPr>
          <p:cNvPr id="4" name="Onlinemedia 3" title="Schade na overstroming">
            <a:hlinkClick r:id="" action="ppaction://media"/>
            <a:extLst>
              <a:ext uri="{FF2B5EF4-FFF2-40B4-BE49-F238E27FC236}">
                <a16:creationId xmlns:a16="http://schemas.microsoft.com/office/drawing/2014/main" id="{28DD61A5-FC8C-4E5A-9FF3-0F1FBDA65D49}"/>
              </a:ext>
            </a:extLst>
          </p:cNvPr>
          <p:cNvPicPr>
            <a:picLocks noGrp="1" noRot="1" noChangeAspect="1"/>
          </p:cNvPicPr>
          <p:nvPr>
            <p:ph idx="1"/>
            <a:videoFile r:link="rId1"/>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0882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2D5A3-4103-4568-8F8A-8F1F5B0B2991}"/>
              </a:ext>
            </a:extLst>
          </p:cNvPr>
          <p:cNvSpPr>
            <a:spLocks noGrp="1"/>
          </p:cNvSpPr>
          <p:nvPr>
            <p:ph type="title"/>
          </p:nvPr>
        </p:nvSpPr>
        <p:spPr/>
        <p:txBody>
          <a:bodyPr/>
          <a:lstStyle/>
          <a:p>
            <a:r>
              <a:rPr lang="nl-NL" dirty="0"/>
              <a:t>Gevolgen van een mogelijk nieuwe ramp….</a:t>
            </a:r>
          </a:p>
        </p:txBody>
      </p:sp>
      <p:sp>
        <p:nvSpPr>
          <p:cNvPr id="3" name="Tijdelijke aanduiding voor inhoud 2">
            <a:extLst>
              <a:ext uri="{FF2B5EF4-FFF2-40B4-BE49-F238E27FC236}">
                <a16:creationId xmlns:a16="http://schemas.microsoft.com/office/drawing/2014/main" id="{1708FA23-6125-4CD8-BB2E-45E7C82E15E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0475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5DAEB7F-71A3-4CD0-84AB-7F3DA9D134FE}"/>
              </a:ext>
            </a:extLst>
          </p:cNvPr>
          <p:cNvPicPr>
            <a:picLocks noGrp="1" noChangeAspect="1"/>
          </p:cNvPicPr>
          <p:nvPr>
            <p:ph sz="half" idx="1"/>
          </p:nvPr>
        </p:nvPicPr>
        <p:blipFill rotWithShape="1">
          <a:blip r:embed="rId2"/>
          <a:srcRect l="41293" t="21154" r="3031" b="5354"/>
          <a:stretch/>
        </p:blipFill>
        <p:spPr>
          <a:xfrm>
            <a:off x="6044982" y="720593"/>
            <a:ext cx="6147018" cy="6085549"/>
          </a:xfrm>
          <a:prstGeom prst="rect">
            <a:avLst/>
          </a:prstGeom>
        </p:spPr>
      </p:pic>
      <p:sp>
        <p:nvSpPr>
          <p:cNvPr id="2" name="Titel 1">
            <a:extLst>
              <a:ext uri="{FF2B5EF4-FFF2-40B4-BE49-F238E27FC236}">
                <a16:creationId xmlns:a16="http://schemas.microsoft.com/office/drawing/2014/main" id="{3DC5763A-D4F2-43FD-9560-68F07E53DF8D}"/>
              </a:ext>
            </a:extLst>
          </p:cNvPr>
          <p:cNvSpPr>
            <a:spLocks noGrp="1"/>
          </p:cNvSpPr>
          <p:nvPr>
            <p:ph type="title"/>
          </p:nvPr>
        </p:nvSpPr>
        <p:spPr>
          <a:xfrm>
            <a:off x="2503356" y="274638"/>
            <a:ext cx="9079043" cy="1143000"/>
          </a:xfrm>
        </p:spPr>
        <p:txBody>
          <a:bodyPr/>
          <a:lstStyle/>
          <a:p>
            <a:pPr algn="l"/>
            <a:r>
              <a:rPr lang="nl-NL"/>
              <a:t>Rivieren</a:t>
            </a:r>
          </a:p>
        </p:txBody>
      </p:sp>
      <p:sp>
        <p:nvSpPr>
          <p:cNvPr id="5" name="Tijdelijke aanduiding voor inhoud 4">
            <a:extLst>
              <a:ext uri="{FF2B5EF4-FFF2-40B4-BE49-F238E27FC236}">
                <a16:creationId xmlns:a16="http://schemas.microsoft.com/office/drawing/2014/main" id="{FC9420A6-AA2E-4E5C-B8E7-668F5589DC56}"/>
              </a:ext>
            </a:extLst>
          </p:cNvPr>
          <p:cNvSpPr>
            <a:spLocks noGrp="1"/>
          </p:cNvSpPr>
          <p:nvPr>
            <p:ph sz="half" idx="2"/>
          </p:nvPr>
        </p:nvSpPr>
        <p:spPr>
          <a:xfrm>
            <a:off x="936052" y="1600201"/>
            <a:ext cx="5384800" cy="4525963"/>
          </a:xfrm>
        </p:spPr>
        <p:txBody>
          <a:bodyPr/>
          <a:lstStyle/>
          <a:p>
            <a:r>
              <a:rPr lang="nl-NL"/>
              <a:t>3 zones</a:t>
            </a:r>
          </a:p>
          <a:p>
            <a:r>
              <a:rPr lang="nl-NL"/>
              <a:t>Bovenloop</a:t>
            </a:r>
          </a:p>
          <a:p>
            <a:pPr lvl="1"/>
            <a:r>
              <a:rPr lang="nl-NL"/>
              <a:t>Erosie overheerst</a:t>
            </a:r>
          </a:p>
          <a:p>
            <a:r>
              <a:rPr lang="nl-NL"/>
              <a:t>Middenloop</a:t>
            </a:r>
          </a:p>
          <a:p>
            <a:pPr lvl="1"/>
            <a:r>
              <a:rPr lang="nl-NL"/>
              <a:t>Transport overheerst</a:t>
            </a:r>
          </a:p>
          <a:p>
            <a:r>
              <a:rPr lang="nl-NL"/>
              <a:t>Benedenloop</a:t>
            </a:r>
          </a:p>
          <a:p>
            <a:pPr lvl="1"/>
            <a:r>
              <a:rPr lang="nl-NL"/>
              <a:t>Sedimentatie overheerst</a:t>
            </a:r>
          </a:p>
        </p:txBody>
      </p:sp>
    </p:spTree>
    <p:extLst>
      <p:ext uri="{BB962C8B-B14F-4D97-AF65-F5344CB8AC3E}">
        <p14:creationId xmlns:p14="http://schemas.microsoft.com/office/powerpoint/2010/main" val="22877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A2A1D-222D-47FC-8DA0-53CF5400D710}"/>
              </a:ext>
            </a:extLst>
          </p:cNvPr>
          <p:cNvSpPr>
            <a:spLocks noGrp="1"/>
          </p:cNvSpPr>
          <p:nvPr>
            <p:ph type="title"/>
          </p:nvPr>
        </p:nvSpPr>
        <p:spPr/>
        <p:txBody>
          <a:bodyPr/>
          <a:lstStyle/>
          <a:p>
            <a:r>
              <a:rPr lang="nl-NL"/>
              <a:t>Ontstaan delta</a:t>
            </a:r>
          </a:p>
        </p:txBody>
      </p:sp>
      <p:pic>
        <p:nvPicPr>
          <p:cNvPr id="4" name="Tijdelijke aanduiding voor inhoud 3">
            <a:extLst>
              <a:ext uri="{FF2B5EF4-FFF2-40B4-BE49-F238E27FC236}">
                <a16:creationId xmlns:a16="http://schemas.microsoft.com/office/drawing/2014/main" id="{A172F770-E9BD-4F16-B0BA-022CABEFB698}"/>
              </a:ext>
            </a:extLst>
          </p:cNvPr>
          <p:cNvPicPr>
            <a:picLocks noGrp="1" noChangeAspect="1"/>
          </p:cNvPicPr>
          <p:nvPr>
            <p:ph sz="half" idx="1"/>
          </p:nvPr>
        </p:nvPicPr>
        <p:blipFill rotWithShape="1">
          <a:blip r:embed="rId2"/>
          <a:srcRect l="15682" t="41940" r="2753"/>
          <a:stretch/>
        </p:blipFill>
        <p:spPr>
          <a:xfrm>
            <a:off x="4929650" y="3264811"/>
            <a:ext cx="6578245" cy="3511902"/>
          </a:xfrm>
          <a:prstGeom prst="rect">
            <a:avLst/>
          </a:prstGeom>
        </p:spPr>
      </p:pic>
      <p:sp>
        <p:nvSpPr>
          <p:cNvPr id="5" name="Tijdelijke aanduiding voor inhoud 4">
            <a:extLst>
              <a:ext uri="{FF2B5EF4-FFF2-40B4-BE49-F238E27FC236}">
                <a16:creationId xmlns:a16="http://schemas.microsoft.com/office/drawing/2014/main" id="{BB0B6360-6225-424C-84B8-391DA046A772}"/>
              </a:ext>
            </a:extLst>
          </p:cNvPr>
          <p:cNvSpPr>
            <a:spLocks noGrp="1"/>
          </p:cNvSpPr>
          <p:nvPr>
            <p:ph sz="half" idx="2"/>
          </p:nvPr>
        </p:nvSpPr>
        <p:spPr>
          <a:xfrm>
            <a:off x="1025993" y="1720122"/>
            <a:ext cx="5384800" cy="4525963"/>
          </a:xfrm>
        </p:spPr>
        <p:txBody>
          <a:bodyPr/>
          <a:lstStyle/>
          <a:p>
            <a:pPr marL="0" indent="0">
              <a:buNone/>
            </a:pPr>
            <a:r>
              <a:rPr lang="nl-NL" dirty="0"/>
              <a:t>In monding van de rivier komt water tot stilstand en </a:t>
            </a:r>
            <a:r>
              <a:rPr lang="nl-NL" dirty="0" err="1"/>
              <a:t>sedimenteert</a:t>
            </a:r>
            <a:r>
              <a:rPr lang="nl-NL" dirty="0"/>
              <a:t> zand en klei: een delta ontstaat</a:t>
            </a:r>
          </a:p>
          <a:p>
            <a:pPr marL="0" indent="0">
              <a:buNone/>
            </a:pPr>
            <a:endParaRPr lang="nl-NL" dirty="0"/>
          </a:p>
          <a:p>
            <a:pPr marL="0" indent="0">
              <a:buNone/>
            </a:pPr>
            <a:endParaRPr lang="nl-NL" dirty="0"/>
          </a:p>
        </p:txBody>
      </p:sp>
      <p:sp>
        <p:nvSpPr>
          <p:cNvPr id="6" name="Gelijkbenige driehoek 5">
            <a:extLst>
              <a:ext uri="{FF2B5EF4-FFF2-40B4-BE49-F238E27FC236}">
                <a16:creationId xmlns:a16="http://schemas.microsoft.com/office/drawing/2014/main" id="{BB762E6E-DE26-4146-A8B1-6DAC73D81F74}"/>
              </a:ext>
            </a:extLst>
          </p:cNvPr>
          <p:cNvSpPr/>
          <p:nvPr/>
        </p:nvSpPr>
        <p:spPr>
          <a:xfrm>
            <a:off x="2093402" y="3642611"/>
            <a:ext cx="1279385" cy="11392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3105BA5-7D33-47B1-9FA8-73CDB0EA2E7F}"/>
              </a:ext>
            </a:extLst>
          </p:cNvPr>
          <p:cNvSpPr/>
          <p:nvPr/>
        </p:nvSpPr>
        <p:spPr>
          <a:xfrm>
            <a:off x="7345180" y="2863122"/>
            <a:ext cx="4162715" cy="77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93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EC1FB-3AEE-484B-A34E-7732B078ECE5}"/>
              </a:ext>
            </a:extLst>
          </p:cNvPr>
          <p:cNvSpPr>
            <a:spLocks noGrp="1"/>
          </p:cNvSpPr>
          <p:nvPr>
            <p:ph type="title"/>
          </p:nvPr>
        </p:nvSpPr>
        <p:spPr>
          <a:xfrm>
            <a:off x="609600" y="248515"/>
            <a:ext cx="10972800" cy="1143000"/>
          </a:xfrm>
        </p:spPr>
        <p:txBody>
          <a:bodyPr/>
          <a:lstStyle/>
          <a:p>
            <a:r>
              <a:rPr lang="nl-NL"/>
              <a:t>Lengteprofiel van een rivier</a:t>
            </a:r>
          </a:p>
        </p:txBody>
      </p:sp>
      <p:sp>
        <p:nvSpPr>
          <p:cNvPr id="6" name="Tijdelijke aanduiding voor inhoud 5">
            <a:extLst>
              <a:ext uri="{FF2B5EF4-FFF2-40B4-BE49-F238E27FC236}">
                <a16:creationId xmlns:a16="http://schemas.microsoft.com/office/drawing/2014/main" id="{0676203A-D251-47D1-A305-BFB0165ED3EE}"/>
              </a:ext>
            </a:extLst>
          </p:cNvPr>
          <p:cNvSpPr>
            <a:spLocks noGrp="1"/>
          </p:cNvSpPr>
          <p:nvPr>
            <p:ph sz="half" idx="1"/>
          </p:nvPr>
        </p:nvSpPr>
        <p:spPr>
          <a:xfrm>
            <a:off x="849442" y="1480344"/>
            <a:ext cx="11232630" cy="4525963"/>
          </a:xfrm>
        </p:spPr>
        <p:txBody>
          <a:bodyPr/>
          <a:lstStyle/>
          <a:p>
            <a:r>
              <a:rPr lang="nl-NL"/>
              <a:t>Verval = hoogteverschil tussen 2 plaatsen langs de rivier</a:t>
            </a:r>
          </a:p>
          <a:p>
            <a:r>
              <a:rPr lang="nl-NL"/>
              <a:t>Verhang = verval/km</a:t>
            </a:r>
          </a:p>
        </p:txBody>
      </p:sp>
      <p:pic>
        <p:nvPicPr>
          <p:cNvPr id="5" name="Tijdelijke aanduiding voor inhoud 4">
            <a:extLst>
              <a:ext uri="{FF2B5EF4-FFF2-40B4-BE49-F238E27FC236}">
                <a16:creationId xmlns:a16="http://schemas.microsoft.com/office/drawing/2014/main" id="{BC20AA0C-56CF-4524-8381-AFBC11C76544}"/>
              </a:ext>
            </a:extLst>
          </p:cNvPr>
          <p:cNvPicPr>
            <a:picLocks noGrp="1" noChangeAspect="1"/>
          </p:cNvPicPr>
          <p:nvPr>
            <p:ph sz="half" idx="2"/>
          </p:nvPr>
        </p:nvPicPr>
        <p:blipFill rotWithShape="1">
          <a:blip r:embed="rId3"/>
          <a:srcRect l="18250" t="21437" r="28859" b="34517"/>
          <a:stretch/>
        </p:blipFill>
        <p:spPr>
          <a:xfrm>
            <a:off x="3267856" y="2801002"/>
            <a:ext cx="8074702" cy="3782360"/>
          </a:xfrm>
          <a:prstGeom prst="rect">
            <a:avLst/>
          </a:prstGeom>
        </p:spPr>
      </p:pic>
    </p:spTree>
    <p:extLst>
      <p:ext uri="{BB962C8B-B14F-4D97-AF65-F5344CB8AC3E}">
        <p14:creationId xmlns:p14="http://schemas.microsoft.com/office/powerpoint/2010/main" val="391017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A401-27EE-4342-B5F4-2471CAAAAB5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7BB5D79-3BF8-421F-B52D-6A9CF874391E}"/>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1B5A3968-CE2B-4890-B088-97874D6DA280}"/>
              </a:ext>
            </a:extLst>
          </p:cNvPr>
          <p:cNvPicPr>
            <a:picLocks noChangeAspect="1"/>
          </p:cNvPicPr>
          <p:nvPr/>
        </p:nvPicPr>
        <p:blipFill>
          <a:blip r:embed="rId2"/>
          <a:stretch>
            <a:fillRect/>
          </a:stretch>
        </p:blipFill>
        <p:spPr>
          <a:xfrm>
            <a:off x="2053701" y="1196753"/>
            <a:ext cx="9753600" cy="3743325"/>
          </a:xfrm>
          <a:prstGeom prst="rect">
            <a:avLst/>
          </a:prstGeom>
        </p:spPr>
      </p:pic>
    </p:spTree>
    <p:extLst>
      <p:ext uri="{BB962C8B-B14F-4D97-AF65-F5344CB8AC3E}">
        <p14:creationId xmlns:p14="http://schemas.microsoft.com/office/powerpoint/2010/main" val="101644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hlinkClick r:id="rId3"/>
            <a:extLst>
              <a:ext uri="{FF2B5EF4-FFF2-40B4-BE49-F238E27FC236}">
                <a16:creationId xmlns:a16="http://schemas.microsoft.com/office/drawing/2014/main" id="{8771FDB1-B7E7-4232-90E2-5F7FCE01ADBE}"/>
              </a:ext>
            </a:extLst>
          </p:cNvPr>
          <p:cNvPicPr>
            <a:picLocks noChangeAspect="1"/>
          </p:cNvPicPr>
          <p:nvPr/>
        </p:nvPicPr>
        <p:blipFill rotWithShape="1">
          <a:blip r:embed="rId4"/>
          <a:srcRect t="12039" b="6019"/>
          <a:stretch/>
        </p:blipFill>
        <p:spPr>
          <a:xfrm>
            <a:off x="-758472" y="0"/>
            <a:ext cx="14878860" cy="6858000"/>
          </a:xfrm>
          <a:prstGeom prst="rect">
            <a:avLst/>
          </a:prstGeom>
        </p:spPr>
      </p:pic>
      <p:sp>
        <p:nvSpPr>
          <p:cNvPr id="2" name="Titel 1">
            <a:extLst>
              <a:ext uri="{FF2B5EF4-FFF2-40B4-BE49-F238E27FC236}">
                <a16:creationId xmlns:a16="http://schemas.microsoft.com/office/drawing/2014/main" id="{495AC599-3C95-49F9-998C-390886CF3870}"/>
              </a:ext>
            </a:extLst>
          </p:cNvPr>
          <p:cNvSpPr>
            <a:spLocks noGrp="1"/>
          </p:cNvSpPr>
          <p:nvPr>
            <p:ph type="title"/>
          </p:nvPr>
        </p:nvSpPr>
        <p:spPr/>
        <p:txBody>
          <a:bodyPr/>
          <a:lstStyle/>
          <a:p>
            <a:r>
              <a:rPr lang="nl-NL" dirty="0"/>
              <a:t>Nieuws</a:t>
            </a:r>
          </a:p>
        </p:txBody>
      </p:sp>
      <p:sp>
        <p:nvSpPr>
          <p:cNvPr id="8" name="Tijdelijke aanduiding voor inhoud 7">
            <a:extLst>
              <a:ext uri="{FF2B5EF4-FFF2-40B4-BE49-F238E27FC236}">
                <a16:creationId xmlns:a16="http://schemas.microsoft.com/office/drawing/2014/main" id="{C9501A93-C24C-47EF-94A6-277A81A6159E}"/>
              </a:ext>
            </a:extLst>
          </p:cNvPr>
          <p:cNvSpPr>
            <a:spLocks noGrp="1"/>
          </p:cNvSpPr>
          <p:nvPr>
            <p:ph sz="half" idx="1"/>
          </p:nvPr>
        </p:nvSpPr>
        <p:spPr/>
        <p:txBody>
          <a:bodyPr/>
          <a:lstStyle/>
          <a:p>
            <a:r>
              <a:rPr lang="nl-NL" dirty="0">
                <a:hlinkClick r:id="rId3"/>
              </a:rPr>
              <a:t>https://www.volkskrant.nl/kijkverder/v/2019/deze-steden-dreigen-de-strijd-met-de-stijgende-zeespiegel-te-verliezen~p19391/</a:t>
            </a:r>
            <a:endParaRPr lang="nl-NL" dirty="0"/>
          </a:p>
          <a:p>
            <a:endParaRPr lang="nl-NL" dirty="0"/>
          </a:p>
        </p:txBody>
      </p:sp>
      <p:sp>
        <p:nvSpPr>
          <p:cNvPr id="9" name="Tijdelijke aanduiding voor inhoud 8">
            <a:extLst>
              <a:ext uri="{FF2B5EF4-FFF2-40B4-BE49-F238E27FC236}">
                <a16:creationId xmlns:a16="http://schemas.microsoft.com/office/drawing/2014/main" id="{F3609138-C03F-42E5-A5D7-AF2CEDEF45AB}"/>
              </a:ext>
            </a:extLst>
          </p:cNvPr>
          <p:cNvSpPr>
            <a:spLocks noGrp="1"/>
          </p:cNvSpPr>
          <p:nvPr>
            <p:ph sz="half" idx="2"/>
          </p:nvPr>
        </p:nvSpPr>
        <p:spPr/>
        <p:txBody>
          <a:bodyPr/>
          <a:lstStyle/>
          <a:p>
            <a:endParaRPr lang="nl-NL" sz="1400" dirty="0"/>
          </a:p>
        </p:txBody>
      </p:sp>
    </p:spTree>
    <p:extLst>
      <p:ext uri="{BB962C8B-B14F-4D97-AF65-F5344CB8AC3E}">
        <p14:creationId xmlns:p14="http://schemas.microsoft.com/office/powerpoint/2010/main" val="176296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B796890-0374-48E2-98AA-DC8DE1A7239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16F0B25-AAB5-481C-BE46-3C81C56967FF}"/>
              </a:ext>
            </a:extLst>
          </p:cNvPr>
          <p:cNvSpPr>
            <a:spLocks noGrp="1"/>
          </p:cNvSpPr>
          <p:nvPr>
            <p:ph type="title"/>
          </p:nvPr>
        </p:nvSpPr>
        <p:spPr/>
        <p:txBody>
          <a:bodyPr/>
          <a:lstStyle/>
          <a:p>
            <a:r>
              <a:rPr lang="nl-NL" dirty="0">
                <a:solidFill>
                  <a:schemeClr val="bg1"/>
                </a:solidFill>
              </a:rPr>
              <a:t>Waterkeringen &amp; Deltawerken</a:t>
            </a:r>
          </a:p>
        </p:txBody>
      </p:sp>
      <p:sp>
        <p:nvSpPr>
          <p:cNvPr id="3" name="Tijdelijke aanduiding voor inhoud 2">
            <a:extLst>
              <a:ext uri="{FF2B5EF4-FFF2-40B4-BE49-F238E27FC236}">
                <a16:creationId xmlns:a16="http://schemas.microsoft.com/office/drawing/2014/main" id="{3BD215CC-05D1-4AE5-AB62-D52CE2E7CB2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90579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9B6C9-A5E1-498E-ADD6-C07FFB455B01}"/>
              </a:ext>
            </a:extLst>
          </p:cNvPr>
          <p:cNvSpPr>
            <a:spLocks noGrp="1"/>
          </p:cNvSpPr>
          <p:nvPr>
            <p:ph type="title"/>
          </p:nvPr>
        </p:nvSpPr>
        <p:spPr/>
        <p:txBody>
          <a:bodyPr/>
          <a:lstStyle/>
          <a:p>
            <a:r>
              <a:rPr lang="nl-NL" dirty="0"/>
              <a:t>Waarom waterkeringen en deltawerken?</a:t>
            </a:r>
          </a:p>
        </p:txBody>
      </p:sp>
      <p:sp>
        <p:nvSpPr>
          <p:cNvPr id="6" name="Tijdelijke aanduiding voor inhoud 5">
            <a:extLst>
              <a:ext uri="{FF2B5EF4-FFF2-40B4-BE49-F238E27FC236}">
                <a16:creationId xmlns:a16="http://schemas.microsoft.com/office/drawing/2014/main" id="{A004B815-080C-40FD-9EF5-EDE3DABD354A}"/>
              </a:ext>
            </a:extLst>
          </p:cNvPr>
          <p:cNvSpPr>
            <a:spLocks noGrp="1"/>
          </p:cNvSpPr>
          <p:nvPr>
            <p:ph idx="1"/>
          </p:nvPr>
        </p:nvSpPr>
        <p:spPr/>
        <p:txBody>
          <a:bodyPr/>
          <a:lstStyle/>
          <a:p>
            <a:r>
              <a:rPr lang="nl-NL" dirty="0"/>
              <a:t>Watersnoodramp 1953….</a:t>
            </a:r>
          </a:p>
        </p:txBody>
      </p:sp>
    </p:spTree>
    <p:extLst>
      <p:ext uri="{BB962C8B-B14F-4D97-AF65-F5344CB8AC3E}">
        <p14:creationId xmlns:p14="http://schemas.microsoft.com/office/powerpoint/2010/main" val="35750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6D4F9-5384-47B5-87DC-0334DD706F7E}"/>
              </a:ext>
            </a:extLst>
          </p:cNvPr>
          <p:cNvSpPr>
            <a:spLocks noGrp="1"/>
          </p:cNvSpPr>
          <p:nvPr>
            <p:ph type="title"/>
          </p:nvPr>
        </p:nvSpPr>
        <p:spPr/>
        <p:txBody>
          <a:bodyPr/>
          <a:lstStyle/>
          <a:p>
            <a:r>
              <a:rPr lang="nl-NL" dirty="0"/>
              <a:t>Watersnoodramp 1953</a:t>
            </a:r>
          </a:p>
        </p:txBody>
      </p:sp>
      <p:pic>
        <p:nvPicPr>
          <p:cNvPr id="4" name="Onlinemedia 3" title="Watersnoodramp 1953: wat gebeurde er precies?">
            <a:hlinkClick r:id="" action="ppaction://media"/>
            <a:extLst>
              <a:ext uri="{FF2B5EF4-FFF2-40B4-BE49-F238E27FC236}">
                <a16:creationId xmlns:a16="http://schemas.microsoft.com/office/drawing/2014/main" id="{43DCAFBE-AC8E-4C1D-AB56-E50FAB778EAB}"/>
              </a:ext>
            </a:extLst>
          </p:cNvPr>
          <p:cNvPicPr>
            <a:picLocks noGrp="1" noRot="1" noChangeAspect="1"/>
          </p:cNvPicPr>
          <p:nvPr>
            <p:ph idx="1"/>
            <a:videoFile r:link="rId1"/>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6394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DE4D5-9AEE-48CC-AD2E-FEE382A1DF51}">
  <ds:schemaRefs>
    <ds:schemaRef ds:uri="http://schemas.microsoft.com/sharepoint/v3/contenttype/forms"/>
  </ds:schemaRefs>
</ds:datastoreItem>
</file>

<file path=customXml/itemProps2.xml><?xml version="1.0" encoding="utf-8"?>
<ds:datastoreItem xmlns:ds="http://schemas.openxmlformats.org/officeDocument/2006/customXml" ds:itemID="{297C85AA-C9CD-4C87-83DC-94FC9D823D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8C72A2-30AF-4E0D-BBF7-F62B9B2DEDCF}"/>
</file>

<file path=docProps/app.xml><?xml version="1.0" encoding="utf-8"?>
<Properties xmlns="http://schemas.openxmlformats.org/officeDocument/2006/extended-properties" xmlns:vt="http://schemas.openxmlformats.org/officeDocument/2006/docPropsVTypes">
  <Template/>
  <TotalTime>413</TotalTime>
  <Words>231</Words>
  <Application>Microsoft Office PowerPoint</Application>
  <PresentationFormat>Breedbeeld</PresentationFormat>
  <Paragraphs>57</Paragraphs>
  <Slides>17</Slides>
  <Notes>2</Notes>
  <HiddenSlides>0</HiddenSlides>
  <MMClips>4</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Open Sans</vt:lpstr>
      <vt:lpstr>Helicon thema</vt:lpstr>
      <vt:lpstr>De wereld en ik</vt:lpstr>
      <vt:lpstr>Rivieren</vt:lpstr>
      <vt:lpstr>Ontstaan delta</vt:lpstr>
      <vt:lpstr>Lengteprofiel van een rivier</vt:lpstr>
      <vt:lpstr>PowerPoint-presentatie</vt:lpstr>
      <vt:lpstr>Nieuws</vt:lpstr>
      <vt:lpstr>Waterkeringen &amp; Deltawerken</vt:lpstr>
      <vt:lpstr>Waarom waterkeringen en deltawerken?</vt:lpstr>
      <vt:lpstr>Watersnoodramp 1953</vt:lpstr>
      <vt:lpstr>PowerPoint-presentatie</vt:lpstr>
      <vt:lpstr>Waarom waterkeringen?</vt:lpstr>
      <vt:lpstr>Spelletje ken je Kering</vt:lpstr>
      <vt:lpstr>Spelletje ken je Kering</vt:lpstr>
      <vt:lpstr>Keringen Sluizen en Dammen</vt:lpstr>
      <vt:lpstr>Terugkijk op besluitvorming Deltawet</vt:lpstr>
      <vt:lpstr>PowerPoint-presentatie</vt:lpstr>
      <vt:lpstr>Gevolgen van een mogelijk nieuwe ramp….</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5</cp:revision>
  <cp:lastPrinted>2017-09-07T09:56:36Z</cp:lastPrinted>
  <dcterms:created xsi:type="dcterms:W3CDTF">2015-02-09T20:38:33Z</dcterms:created>
  <dcterms:modified xsi:type="dcterms:W3CDTF">2020-12-01T10:17:52Z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